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6" r:id="rId3"/>
    <p:sldId id="281" r:id="rId4"/>
    <p:sldId id="274" r:id="rId5"/>
    <p:sldId id="289" r:id="rId6"/>
    <p:sldId id="260" r:id="rId7"/>
    <p:sldId id="275" r:id="rId8"/>
    <p:sldId id="283" r:id="rId9"/>
    <p:sldId id="285" r:id="rId10"/>
    <p:sldId id="290" r:id="rId11"/>
    <p:sldId id="293" r:id="rId12"/>
    <p:sldId id="295" r:id="rId13"/>
    <p:sldId id="28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36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121E6CC-71CB-F500-2FC9-1738EDE55285}" name="Prayag Himanshu Bhatt" initials="PB" userId="S::bhatt59@purdue.edu::33f8271e-351f-44bd-b947-799cd58d2f2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6024"/>
    <a:srgbClr val="D19B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AF604D-3D85-0D01-FCB7-590EE60BB690}" v="7" dt="2024-03-27T21:40:44.482"/>
    <p1510:client id="{2BC3FE5C-AA84-1837-2DBB-94CA73D49349}" v="3" dt="2024-03-26T23:49:56.449"/>
    <p1510:client id="{3CF23317-491C-2B5A-59B5-B41881BB8CB4}" v="467" dt="2024-03-27T01:04:12.638"/>
    <p1510:client id="{4E5BCD19-E0EB-884A-887E-4F334F3A5B24}" v="1971" dt="2024-03-27T23:07:27.390"/>
    <p1510:client id="{5C05D59D-AF2C-52AA-708C-B87818E1FD53}" v="566" dt="2024-03-26T23:08:48.492"/>
    <p1510:client id="{77ADF937-9106-6F18-CFF6-B620A180CD0C}" v="999" dt="2024-03-27T20:35:36.539"/>
    <p1510:client id="{AAB8B765-40A7-2558-0600-1B1D5445177D}" v="37" dt="2024-03-27T21:47:23.967"/>
    <p1510:client id="{D9B1F93B-7FAD-077C-3531-1C88254B2AAB}" v="401" dt="2024-03-27T22:12:24.4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53"/>
      </p:cViewPr>
      <p:guideLst>
        <p:guide orient="horz" pos="2160"/>
        <p:guide pos="29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sain, Marziyah Fawzan" userId="S::husain14@purdue.edu::5da9f06c-c952-4b67-91c1-55724dbf6c63" providerId="AD" clId="Web-{77ADF937-9106-6F18-CFF6-B620A180CD0C}"/>
    <pc:docChg chg="addSld modSld">
      <pc:chgData name="Husain, Marziyah Fawzan" userId="S::husain14@purdue.edu::5da9f06c-c952-4b67-91c1-55724dbf6c63" providerId="AD" clId="Web-{77ADF937-9106-6F18-CFF6-B620A180CD0C}" dt="2024-03-27T20:35:36.539" v="601" actId="1076"/>
      <pc:docMkLst>
        <pc:docMk/>
      </pc:docMkLst>
      <pc:sldChg chg="addSp delSp modSp">
        <pc:chgData name="Husain, Marziyah Fawzan" userId="S::husain14@purdue.edu::5da9f06c-c952-4b67-91c1-55724dbf6c63" providerId="AD" clId="Web-{77ADF937-9106-6F18-CFF6-B620A180CD0C}" dt="2024-03-27T20:35:36.539" v="601" actId="1076"/>
        <pc:sldMkLst>
          <pc:docMk/>
          <pc:sldMk cId="1014997055" sldId="282"/>
        </pc:sldMkLst>
        <pc:spChg chg="del">
          <ac:chgData name="Husain, Marziyah Fawzan" userId="S::husain14@purdue.edu::5da9f06c-c952-4b67-91c1-55724dbf6c63" providerId="AD" clId="Web-{77ADF937-9106-6F18-CFF6-B620A180CD0C}" dt="2024-03-27T20:04:21.011" v="313"/>
          <ac:spMkLst>
            <pc:docMk/>
            <pc:sldMk cId="1014997055" sldId="282"/>
            <ac:spMk id="2" creationId="{4C5EE764-A15E-B80D-6D58-6C003479C411}"/>
          </ac:spMkLst>
        </pc:spChg>
        <pc:spChg chg="add mod">
          <ac:chgData name="Husain, Marziyah Fawzan" userId="S::husain14@purdue.edu::5da9f06c-c952-4b67-91c1-55724dbf6c63" providerId="AD" clId="Web-{77ADF937-9106-6F18-CFF6-B620A180CD0C}" dt="2024-03-27T20:35:36.539" v="601" actId="1076"/>
          <ac:spMkLst>
            <pc:docMk/>
            <pc:sldMk cId="1014997055" sldId="282"/>
            <ac:spMk id="3" creationId="{351E2876-7482-B93F-CE5C-38D8E203797E}"/>
          </ac:spMkLst>
        </pc:spChg>
        <pc:spChg chg="del mod">
          <ac:chgData name="Husain, Marziyah Fawzan" userId="S::husain14@purdue.edu::5da9f06c-c952-4b67-91c1-55724dbf6c63" providerId="AD" clId="Web-{77ADF937-9106-6F18-CFF6-B620A180CD0C}" dt="2024-03-27T20:04:20.995" v="311"/>
          <ac:spMkLst>
            <pc:docMk/>
            <pc:sldMk cId="1014997055" sldId="282"/>
            <ac:spMk id="3" creationId="{E6EB1779-352F-7254-404B-869BD6E1B19F}"/>
          </ac:spMkLst>
        </pc:spChg>
        <pc:spChg chg="add del mod">
          <ac:chgData name="Husain, Marziyah Fawzan" userId="S::husain14@purdue.edu::5da9f06c-c952-4b67-91c1-55724dbf6c63" providerId="AD" clId="Web-{77ADF937-9106-6F18-CFF6-B620A180CD0C}" dt="2024-03-27T20:30:47.888" v="463"/>
          <ac:spMkLst>
            <pc:docMk/>
            <pc:sldMk cId="1014997055" sldId="282"/>
            <ac:spMk id="6" creationId="{F8C10E00-ADF6-8262-8143-BFF3E54B9D11}"/>
          </ac:spMkLst>
        </pc:spChg>
        <pc:spChg chg="add mod">
          <ac:chgData name="Husain, Marziyah Fawzan" userId="S::husain14@purdue.edu::5da9f06c-c952-4b67-91c1-55724dbf6c63" providerId="AD" clId="Web-{77ADF937-9106-6F18-CFF6-B620A180CD0C}" dt="2024-03-27T20:25:42.440" v="462" actId="20577"/>
          <ac:spMkLst>
            <pc:docMk/>
            <pc:sldMk cId="1014997055" sldId="282"/>
            <ac:spMk id="8" creationId="{9BD6DF22-65C6-33FA-E9C1-2D2E0F7345C8}"/>
          </ac:spMkLst>
        </pc:spChg>
        <pc:spChg chg="del">
          <ac:chgData name="Husain, Marziyah Fawzan" userId="S::husain14@purdue.edu::5da9f06c-c952-4b67-91c1-55724dbf6c63" providerId="AD" clId="Web-{77ADF937-9106-6F18-CFF6-B620A180CD0C}" dt="2024-03-27T20:04:21.011" v="314"/>
          <ac:spMkLst>
            <pc:docMk/>
            <pc:sldMk cId="1014997055" sldId="282"/>
            <ac:spMk id="13" creationId="{F13C74B1-5B17-4795-BED0-7140497B445A}"/>
          </ac:spMkLst>
        </pc:spChg>
        <pc:spChg chg="del">
          <ac:chgData name="Husain, Marziyah Fawzan" userId="S::husain14@purdue.edu::5da9f06c-c952-4b67-91c1-55724dbf6c63" providerId="AD" clId="Web-{77ADF937-9106-6F18-CFF6-B620A180CD0C}" dt="2024-03-27T20:04:20.995" v="312"/>
          <ac:spMkLst>
            <pc:docMk/>
            <pc:sldMk cId="1014997055" sldId="282"/>
            <ac:spMk id="14" creationId="{D4974D33-8DC5-464E-8C6D-BE58F0669C17}"/>
          </ac:spMkLst>
        </pc:spChg>
        <pc:picChg chg="add mod ord">
          <ac:chgData name="Husain, Marziyah Fawzan" userId="S::husain14@purdue.edu::5da9f06c-c952-4b67-91c1-55724dbf6c63" providerId="AD" clId="Web-{77ADF937-9106-6F18-CFF6-B620A180CD0C}" dt="2024-03-27T20:35:31.195" v="600" actId="1076"/>
          <ac:picMkLst>
            <pc:docMk/>
            <pc:sldMk cId="1014997055" sldId="282"/>
            <ac:picMk id="2" creationId="{E93E3DCC-E78E-4082-3D01-9251AC179505}"/>
          </ac:picMkLst>
        </pc:picChg>
        <pc:picChg chg="del">
          <ac:chgData name="Husain, Marziyah Fawzan" userId="S::husain14@purdue.edu::5da9f06c-c952-4b67-91c1-55724dbf6c63" providerId="AD" clId="Web-{77ADF937-9106-6F18-CFF6-B620A180CD0C}" dt="2024-03-27T19:37:07.085" v="0"/>
          <ac:picMkLst>
            <pc:docMk/>
            <pc:sldMk cId="1014997055" sldId="282"/>
            <ac:picMk id="4" creationId="{9661B793-4832-D62D-FF2B-A6440C44EFCF}"/>
          </ac:picMkLst>
        </pc:picChg>
      </pc:sldChg>
      <pc:sldChg chg="addSp delSp modSp new">
        <pc:chgData name="Husain, Marziyah Fawzan" userId="S::husain14@purdue.edu::5da9f06c-c952-4b67-91c1-55724dbf6c63" providerId="AD" clId="Web-{77ADF937-9106-6F18-CFF6-B620A180CD0C}" dt="2024-03-27T20:00:56.303" v="267" actId="1076"/>
        <pc:sldMkLst>
          <pc:docMk/>
          <pc:sldMk cId="2608329570" sldId="290"/>
        </pc:sldMkLst>
        <pc:spChg chg="mod">
          <ac:chgData name="Husain, Marziyah Fawzan" userId="S::husain14@purdue.edu::5da9f06c-c952-4b67-91c1-55724dbf6c63" providerId="AD" clId="Web-{77ADF937-9106-6F18-CFF6-B620A180CD0C}" dt="2024-03-27T19:44:35.876" v="15" actId="20577"/>
          <ac:spMkLst>
            <pc:docMk/>
            <pc:sldMk cId="2608329570" sldId="290"/>
            <ac:spMk id="2" creationId="{708885D1-E3C1-500C-2CDD-4C090E804591}"/>
          </ac:spMkLst>
        </pc:spChg>
        <pc:spChg chg="del">
          <ac:chgData name="Husain, Marziyah Fawzan" userId="S::husain14@purdue.edu::5da9f06c-c952-4b67-91c1-55724dbf6c63" providerId="AD" clId="Web-{77ADF937-9106-6F18-CFF6-B620A180CD0C}" dt="2024-03-27T19:46:36.222" v="16"/>
          <ac:spMkLst>
            <pc:docMk/>
            <pc:sldMk cId="2608329570" sldId="290"/>
            <ac:spMk id="3" creationId="{2B89A78F-DC05-F0BB-9CA6-940EBA6C2F57}"/>
          </ac:spMkLst>
        </pc:spChg>
        <pc:spChg chg="add mod">
          <ac:chgData name="Husain, Marziyah Fawzan" userId="S::husain14@purdue.edu::5da9f06c-c952-4b67-91c1-55724dbf6c63" providerId="AD" clId="Web-{77ADF937-9106-6F18-CFF6-B620A180CD0C}" dt="2024-03-27T19:50:35.227" v="117" actId="1076"/>
          <ac:spMkLst>
            <pc:docMk/>
            <pc:sldMk cId="2608329570" sldId="290"/>
            <ac:spMk id="5" creationId="{71D51A92-C37F-2759-78DD-5299454B9608}"/>
          </ac:spMkLst>
        </pc:spChg>
        <pc:spChg chg="add mod">
          <ac:chgData name="Husain, Marziyah Fawzan" userId="S::husain14@purdue.edu::5da9f06c-c952-4b67-91c1-55724dbf6c63" providerId="AD" clId="Web-{77ADF937-9106-6F18-CFF6-B620A180CD0C}" dt="2024-03-27T19:49:45.804" v="70" actId="14100"/>
          <ac:spMkLst>
            <pc:docMk/>
            <pc:sldMk cId="2608329570" sldId="290"/>
            <ac:spMk id="7" creationId="{7F534E20-3F54-91B6-CC42-F4FED21EF1FA}"/>
          </ac:spMkLst>
        </pc:spChg>
        <pc:spChg chg="add del">
          <ac:chgData name="Husain, Marziyah Fawzan" userId="S::husain14@purdue.edu::5da9f06c-c952-4b67-91c1-55724dbf6c63" providerId="AD" clId="Web-{77ADF937-9106-6F18-CFF6-B620A180CD0C}" dt="2024-03-27T19:49:42.007" v="69"/>
          <ac:spMkLst>
            <pc:docMk/>
            <pc:sldMk cId="2608329570" sldId="290"/>
            <ac:spMk id="10" creationId="{C11D44FE-6FC5-780C-E165-134DEEE4B87B}"/>
          </ac:spMkLst>
        </pc:spChg>
        <pc:spChg chg="add mod">
          <ac:chgData name="Husain, Marziyah Fawzan" userId="S::husain14@purdue.edu::5da9f06c-c952-4b67-91c1-55724dbf6c63" providerId="AD" clId="Web-{77ADF937-9106-6F18-CFF6-B620A180CD0C}" dt="2024-03-27T19:51:24.056" v="121" actId="20577"/>
          <ac:spMkLst>
            <pc:docMk/>
            <pc:sldMk cId="2608329570" sldId="290"/>
            <ac:spMk id="11" creationId="{62ADC247-0276-E688-4B2B-96744E62DE3F}"/>
          </ac:spMkLst>
        </pc:spChg>
        <pc:spChg chg="add mod">
          <ac:chgData name="Husain, Marziyah Fawzan" userId="S::husain14@purdue.edu::5da9f06c-c952-4b67-91c1-55724dbf6c63" providerId="AD" clId="Web-{77ADF937-9106-6F18-CFF6-B620A180CD0C}" dt="2024-03-27T20:00:56.303" v="267" actId="1076"/>
          <ac:spMkLst>
            <pc:docMk/>
            <pc:sldMk cId="2608329570" sldId="290"/>
            <ac:spMk id="13" creationId="{6A6142E3-1ED4-15DB-A3F6-5BCE71939767}"/>
          </ac:spMkLst>
        </pc:spChg>
        <pc:spChg chg="add del mod">
          <ac:chgData name="Husain, Marziyah Fawzan" userId="S::husain14@purdue.edu::5da9f06c-c952-4b67-91c1-55724dbf6c63" providerId="AD" clId="Web-{77ADF937-9106-6F18-CFF6-B620A180CD0C}" dt="2024-03-27T19:54:36.029" v="159"/>
          <ac:spMkLst>
            <pc:docMk/>
            <pc:sldMk cId="2608329570" sldId="290"/>
            <ac:spMk id="16" creationId="{65601E4F-0CDD-EBDB-48D8-EC5ED7D1DC1A}"/>
          </ac:spMkLst>
        </pc:spChg>
        <pc:spChg chg="add del mod">
          <ac:chgData name="Husain, Marziyah Fawzan" userId="S::husain14@purdue.edu::5da9f06c-c952-4b67-91c1-55724dbf6c63" providerId="AD" clId="Web-{77ADF937-9106-6F18-CFF6-B620A180CD0C}" dt="2024-03-27T19:58:15.659" v="205"/>
          <ac:spMkLst>
            <pc:docMk/>
            <pc:sldMk cId="2608329570" sldId="290"/>
            <ac:spMk id="20" creationId="{93E8540D-5AB5-F88E-FD8D-06AA2BB0F0EC}"/>
          </ac:spMkLst>
        </pc:spChg>
        <pc:spChg chg="add del mod">
          <ac:chgData name="Husain, Marziyah Fawzan" userId="S::husain14@purdue.edu::5da9f06c-c952-4b67-91c1-55724dbf6c63" providerId="AD" clId="Web-{77ADF937-9106-6F18-CFF6-B620A180CD0C}" dt="2024-03-27T19:58:52.973" v="210"/>
          <ac:spMkLst>
            <pc:docMk/>
            <pc:sldMk cId="2608329570" sldId="290"/>
            <ac:spMk id="23" creationId="{0C7253D2-93B3-33E3-736B-DBE96F0881AB}"/>
          </ac:spMkLst>
        </pc:spChg>
        <pc:spChg chg="add mod">
          <ac:chgData name="Husain, Marziyah Fawzan" userId="S::husain14@purdue.edu::5da9f06c-c952-4b67-91c1-55724dbf6c63" providerId="AD" clId="Web-{77ADF937-9106-6F18-CFF6-B620A180CD0C}" dt="2024-03-27T20:00:48.756" v="266" actId="1076"/>
          <ac:spMkLst>
            <pc:docMk/>
            <pc:sldMk cId="2608329570" sldId="290"/>
            <ac:spMk id="24" creationId="{BEC236C9-3350-25D3-1763-CEEDD4AC17D8}"/>
          </ac:spMkLst>
        </pc:spChg>
        <pc:spChg chg="add del mod">
          <ac:chgData name="Husain, Marziyah Fawzan" userId="S::husain14@purdue.edu::5da9f06c-c952-4b67-91c1-55724dbf6c63" providerId="AD" clId="Web-{77ADF937-9106-6F18-CFF6-B620A180CD0C}" dt="2024-03-27T20:00:36.662" v="265"/>
          <ac:spMkLst>
            <pc:docMk/>
            <pc:sldMk cId="2608329570" sldId="290"/>
            <ac:spMk id="26" creationId="{7BA97ADF-A81A-74C9-182D-07C0200B6554}"/>
          </ac:spMkLst>
        </pc:spChg>
        <pc:picChg chg="add del mod ord">
          <ac:chgData name="Husain, Marziyah Fawzan" userId="S::husain14@purdue.edu::5da9f06c-c952-4b67-91c1-55724dbf6c63" providerId="AD" clId="Web-{77ADF937-9106-6F18-CFF6-B620A180CD0C}" dt="2024-03-27T19:59:26.286" v="258"/>
          <ac:picMkLst>
            <pc:docMk/>
            <pc:sldMk cId="2608329570" sldId="290"/>
            <ac:picMk id="4" creationId="{00479884-E948-BCEE-908C-A04A2C051AE9}"/>
          </ac:picMkLst>
        </pc:picChg>
        <pc:picChg chg="add mod">
          <ac:chgData name="Husain, Marziyah Fawzan" userId="S::husain14@purdue.edu::5da9f06c-c952-4b67-91c1-55724dbf6c63" providerId="AD" clId="Web-{77ADF937-9106-6F18-CFF6-B620A180CD0C}" dt="2024-03-27T19:50:22.336" v="115" actId="1076"/>
          <ac:picMkLst>
            <pc:docMk/>
            <pc:sldMk cId="2608329570" sldId="290"/>
            <ac:picMk id="6" creationId="{B24E6817-F7C0-1194-1085-438E23DC8654}"/>
          </ac:picMkLst>
        </pc:picChg>
        <pc:picChg chg="add mod">
          <ac:chgData name="Husain, Marziyah Fawzan" userId="S::husain14@purdue.edu::5da9f06c-c952-4b67-91c1-55724dbf6c63" providerId="AD" clId="Web-{77ADF937-9106-6F18-CFF6-B620A180CD0C}" dt="2024-03-27T19:48:50.022" v="65" actId="1076"/>
          <ac:picMkLst>
            <pc:docMk/>
            <pc:sldMk cId="2608329570" sldId="290"/>
            <ac:picMk id="8" creationId="{F82DF171-3BD4-48A9-9DD4-610954109068}"/>
          </ac:picMkLst>
        </pc:picChg>
        <pc:picChg chg="add mod">
          <ac:chgData name="Husain, Marziyah Fawzan" userId="S::husain14@purdue.edu::5da9f06c-c952-4b67-91c1-55724dbf6c63" providerId="AD" clId="Web-{77ADF937-9106-6F18-CFF6-B620A180CD0C}" dt="2024-03-27T19:50:24.290" v="116" actId="1076"/>
          <ac:picMkLst>
            <pc:docMk/>
            <pc:sldMk cId="2608329570" sldId="290"/>
            <ac:picMk id="9" creationId="{DDA7FA22-1385-1E7C-C822-9EA4E683D2AA}"/>
          </ac:picMkLst>
        </pc:picChg>
        <pc:picChg chg="add del mod">
          <ac:chgData name="Husain, Marziyah Fawzan" userId="S::husain14@purdue.edu::5da9f06c-c952-4b67-91c1-55724dbf6c63" providerId="AD" clId="Web-{77ADF937-9106-6F18-CFF6-B620A180CD0C}" dt="2024-03-27T19:55:34.281" v="163"/>
          <ac:picMkLst>
            <pc:docMk/>
            <pc:sldMk cId="2608329570" sldId="290"/>
            <ac:picMk id="12" creationId="{AE095EA0-47B7-75D6-ACD0-F6535F173695}"/>
          </ac:picMkLst>
        </pc:picChg>
        <pc:picChg chg="add del mod">
          <ac:chgData name="Husain, Marziyah Fawzan" userId="S::husain14@purdue.edu::5da9f06c-c952-4b67-91c1-55724dbf6c63" providerId="AD" clId="Web-{77ADF937-9106-6F18-CFF6-B620A180CD0C}" dt="2024-03-27T19:54:36.514" v="160"/>
          <ac:picMkLst>
            <pc:docMk/>
            <pc:sldMk cId="2608329570" sldId="290"/>
            <ac:picMk id="14" creationId="{6D025524-7E30-2EE3-2407-6C06CAE9BDD1}"/>
          </ac:picMkLst>
        </pc:picChg>
        <pc:picChg chg="add mod">
          <ac:chgData name="Husain, Marziyah Fawzan" userId="S::husain14@purdue.edu::5da9f06c-c952-4b67-91c1-55724dbf6c63" providerId="AD" clId="Web-{77ADF937-9106-6F18-CFF6-B620A180CD0C}" dt="2024-03-27T19:55:40.390" v="164" actId="1076"/>
          <ac:picMkLst>
            <pc:docMk/>
            <pc:sldMk cId="2608329570" sldId="290"/>
            <ac:picMk id="17" creationId="{B33644B8-D2D5-7DE2-D297-F623D71B0C9F}"/>
          </ac:picMkLst>
        </pc:picChg>
        <pc:picChg chg="add del mod">
          <ac:chgData name="Husain, Marziyah Fawzan" userId="S::husain14@purdue.edu::5da9f06c-c952-4b67-91c1-55724dbf6c63" providerId="AD" clId="Web-{77ADF937-9106-6F18-CFF6-B620A180CD0C}" dt="2024-03-27T19:58:16.675" v="206"/>
          <ac:picMkLst>
            <pc:docMk/>
            <pc:sldMk cId="2608329570" sldId="290"/>
            <ac:picMk id="18" creationId="{5CF3439F-5762-DF7D-0D26-AA44692D5FD9}"/>
          </ac:picMkLst>
        </pc:picChg>
        <pc:picChg chg="add mod">
          <ac:chgData name="Husain, Marziyah Fawzan" userId="S::husain14@purdue.edu::5da9f06c-c952-4b67-91c1-55724dbf6c63" providerId="AD" clId="Web-{77ADF937-9106-6F18-CFF6-B620A180CD0C}" dt="2024-03-27T20:00:24.428" v="263" actId="1076"/>
          <ac:picMkLst>
            <pc:docMk/>
            <pc:sldMk cId="2608329570" sldId="290"/>
            <ac:picMk id="21" creationId="{F1198E4C-8D44-B66D-2EC3-C69304F11F55}"/>
          </ac:picMkLst>
        </pc:picChg>
      </pc:sldChg>
      <pc:sldChg chg="addSp delSp modSp new">
        <pc:chgData name="Husain, Marziyah Fawzan" userId="S::husain14@purdue.edu::5da9f06c-c952-4b67-91c1-55724dbf6c63" providerId="AD" clId="Web-{77ADF937-9106-6F18-CFF6-B620A180CD0C}" dt="2024-03-27T20:25:27.330" v="449" actId="1076"/>
        <pc:sldMkLst>
          <pc:docMk/>
          <pc:sldMk cId="1520756060" sldId="291"/>
        </pc:sldMkLst>
        <pc:spChg chg="mod">
          <ac:chgData name="Husain, Marziyah Fawzan" userId="S::husain14@purdue.edu::5da9f06c-c952-4b67-91c1-55724dbf6c63" providerId="AD" clId="Web-{77ADF937-9106-6F18-CFF6-B620A180CD0C}" dt="2024-03-27T20:05:14.512" v="354" actId="20577"/>
          <ac:spMkLst>
            <pc:docMk/>
            <pc:sldMk cId="1520756060" sldId="291"/>
            <ac:spMk id="2" creationId="{E8013959-7EC7-0924-734D-31208D3F9490}"/>
          </ac:spMkLst>
        </pc:spChg>
        <pc:spChg chg="del">
          <ac:chgData name="Husain, Marziyah Fawzan" userId="S::husain14@purdue.edu::5da9f06c-c952-4b67-91c1-55724dbf6c63" providerId="AD" clId="Web-{77ADF937-9106-6F18-CFF6-B620A180CD0C}" dt="2024-03-27T20:01:32.742" v="274"/>
          <ac:spMkLst>
            <pc:docMk/>
            <pc:sldMk cId="1520756060" sldId="291"/>
            <ac:spMk id="3" creationId="{32BB5D19-C603-6B81-6CFB-F238FD87A175}"/>
          </ac:spMkLst>
        </pc:spChg>
        <pc:spChg chg="add mod">
          <ac:chgData name="Husain, Marziyah Fawzan" userId="S::husain14@purdue.edu::5da9f06c-c952-4b67-91c1-55724dbf6c63" providerId="AD" clId="Web-{77ADF937-9106-6F18-CFF6-B620A180CD0C}" dt="2024-03-27T20:25:14.798" v="448" actId="14100"/>
          <ac:spMkLst>
            <pc:docMk/>
            <pc:sldMk cId="1520756060" sldId="291"/>
            <ac:spMk id="5" creationId="{A4FEC867-9679-BE8D-FCEC-3090EA6A2E3C}"/>
          </ac:spMkLst>
        </pc:spChg>
        <pc:spChg chg="add mod">
          <ac:chgData name="Husain, Marziyah Fawzan" userId="S::husain14@purdue.edu::5da9f06c-c952-4b67-91c1-55724dbf6c63" providerId="AD" clId="Web-{77ADF937-9106-6F18-CFF6-B620A180CD0C}" dt="2024-03-27T20:25:27.330" v="449" actId="1076"/>
          <ac:spMkLst>
            <pc:docMk/>
            <pc:sldMk cId="1520756060" sldId="291"/>
            <ac:spMk id="7" creationId="{808F027A-726E-A27E-1C96-27F8729A4F84}"/>
          </ac:spMkLst>
        </pc:spChg>
        <pc:picChg chg="add mod">
          <ac:chgData name="Husain, Marziyah Fawzan" userId="S::husain14@purdue.edu::5da9f06c-c952-4b67-91c1-55724dbf6c63" providerId="AD" clId="Web-{77ADF937-9106-6F18-CFF6-B620A180CD0C}" dt="2024-03-27T20:21:32.900" v="355" actId="1076"/>
          <ac:picMkLst>
            <pc:docMk/>
            <pc:sldMk cId="1520756060" sldId="291"/>
            <ac:picMk id="4" creationId="{021C384C-5F8C-F421-B69E-70DA2FE025DD}"/>
          </ac:picMkLst>
        </pc:picChg>
        <pc:picChg chg="add mod">
          <ac:chgData name="Husain, Marziyah Fawzan" userId="S::husain14@purdue.edu::5da9f06c-c952-4b67-91c1-55724dbf6c63" providerId="AD" clId="Web-{77ADF937-9106-6F18-CFF6-B620A180CD0C}" dt="2024-03-27T20:21:43.072" v="357" actId="1076"/>
          <ac:picMkLst>
            <pc:docMk/>
            <pc:sldMk cId="1520756060" sldId="291"/>
            <ac:picMk id="6" creationId="{A4EEBFF8-FDAA-1AF0-4AA2-C03DADEAB0A0}"/>
          </ac:picMkLst>
        </pc:picChg>
      </pc:sldChg>
    </pc:docChg>
  </pc:docChgLst>
  <pc:docChgLst>
    <pc:chgData name="Kulkarni, Sayali Sanjay" userId="S::kulka121@purdue.edu::e8b9b156-f97d-412e-b58c-399e64fc9518" providerId="AD" clId="Web-{5C05D59D-AF2C-52AA-708C-B87818E1FD53}"/>
    <pc:docChg chg="addSld delSld modSld">
      <pc:chgData name="Kulkarni, Sayali Sanjay" userId="S::kulka121@purdue.edu::e8b9b156-f97d-412e-b58c-399e64fc9518" providerId="AD" clId="Web-{5C05D59D-AF2C-52AA-708C-B87818E1FD53}" dt="2024-03-26T22:21:24.830" v="579" actId="1076"/>
      <pc:docMkLst>
        <pc:docMk/>
      </pc:docMkLst>
      <pc:sldChg chg="del">
        <pc:chgData name="Kulkarni, Sayali Sanjay" userId="S::kulka121@purdue.edu::e8b9b156-f97d-412e-b58c-399e64fc9518" providerId="AD" clId="Web-{5C05D59D-AF2C-52AA-708C-B87818E1FD53}" dt="2024-03-26T21:31:31.819" v="1"/>
        <pc:sldMkLst>
          <pc:docMk/>
          <pc:sldMk cId="1726650485" sldId="257"/>
        </pc:sldMkLst>
      </pc:sldChg>
      <pc:sldChg chg="del">
        <pc:chgData name="Kulkarni, Sayali Sanjay" userId="S::kulka121@purdue.edu::e8b9b156-f97d-412e-b58c-399e64fc9518" providerId="AD" clId="Web-{5C05D59D-AF2C-52AA-708C-B87818E1FD53}" dt="2024-03-26T21:46:52.771" v="146"/>
        <pc:sldMkLst>
          <pc:docMk/>
          <pc:sldMk cId="3907905785" sldId="259"/>
        </pc:sldMkLst>
      </pc:sldChg>
      <pc:sldChg chg="del">
        <pc:chgData name="Kulkarni, Sayali Sanjay" userId="S::kulka121@purdue.edu::e8b9b156-f97d-412e-b58c-399e64fc9518" providerId="AD" clId="Web-{5C05D59D-AF2C-52AA-708C-B87818E1FD53}" dt="2024-03-26T21:31:27.428" v="0"/>
        <pc:sldMkLst>
          <pc:docMk/>
          <pc:sldMk cId="331326867" sldId="272"/>
        </pc:sldMkLst>
      </pc:sldChg>
      <pc:sldChg chg="del">
        <pc:chgData name="Kulkarni, Sayali Sanjay" userId="S::kulka121@purdue.edu::e8b9b156-f97d-412e-b58c-399e64fc9518" providerId="AD" clId="Web-{5C05D59D-AF2C-52AA-708C-B87818E1FD53}" dt="2024-03-26T21:36:05.587" v="57"/>
        <pc:sldMkLst>
          <pc:docMk/>
          <pc:sldMk cId="4156245985" sldId="273"/>
        </pc:sldMkLst>
      </pc:sldChg>
      <pc:sldChg chg="addSp modSp">
        <pc:chgData name="Kulkarni, Sayali Sanjay" userId="S::kulka121@purdue.edu::e8b9b156-f97d-412e-b58c-399e64fc9518" providerId="AD" clId="Web-{5C05D59D-AF2C-52AA-708C-B87818E1FD53}" dt="2024-03-26T22:21:06.938" v="575" actId="1076"/>
        <pc:sldMkLst>
          <pc:docMk/>
          <pc:sldMk cId="2729266047" sldId="283"/>
        </pc:sldMkLst>
        <pc:spChg chg="mod">
          <ac:chgData name="Kulkarni, Sayali Sanjay" userId="S::kulka121@purdue.edu::e8b9b156-f97d-412e-b58c-399e64fc9518" providerId="AD" clId="Web-{5C05D59D-AF2C-52AA-708C-B87818E1FD53}" dt="2024-03-26T22:21:06.938" v="575" actId="1076"/>
          <ac:spMkLst>
            <pc:docMk/>
            <pc:sldMk cId="2729266047" sldId="283"/>
            <ac:spMk id="3" creationId="{EA3DC464-C8BD-749A-4AC5-7094C57AE0F9}"/>
          </ac:spMkLst>
        </pc:spChg>
        <pc:picChg chg="add mod">
          <ac:chgData name="Kulkarni, Sayali Sanjay" userId="S::kulka121@purdue.edu::e8b9b156-f97d-412e-b58c-399e64fc9518" providerId="AD" clId="Web-{5C05D59D-AF2C-52AA-708C-B87818E1FD53}" dt="2024-03-26T22:19:21.478" v="571" actId="1076"/>
          <ac:picMkLst>
            <pc:docMk/>
            <pc:sldMk cId="2729266047" sldId="283"/>
            <ac:picMk id="5" creationId="{D5FFC948-A757-E1CA-A1C5-C3F19890A4C1}"/>
          </ac:picMkLst>
        </pc:picChg>
        <pc:picChg chg="add mod">
          <ac:chgData name="Kulkarni, Sayali Sanjay" userId="S::kulka121@purdue.edu::e8b9b156-f97d-412e-b58c-399e64fc9518" providerId="AD" clId="Web-{5C05D59D-AF2C-52AA-708C-B87818E1FD53}" dt="2024-03-26T22:09:55.566" v="524" actId="14100"/>
          <ac:picMkLst>
            <pc:docMk/>
            <pc:sldMk cId="2729266047" sldId="283"/>
            <ac:picMk id="7" creationId="{F1396B9F-69F5-DB68-505C-FB7DD9119E0A}"/>
          </ac:picMkLst>
        </pc:picChg>
        <pc:picChg chg="add">
          <ac:chgData name="Kulkarni, Sayali Sanjay" userId="S::kulka121@purdue.edu::e8b9b156-f97d-412e-b58c-399e64fc9518" providerId="AD" clId="Web-{5C05D59D-AF2C-52AA-708C-B87818E1FD53}" dt="2024-03-26T22:20:52.594" v="572"/>
          <ac:picMkLst>
            <pc:docMk/>
            <pc:sldMk cId="2729266047" sldId="283"/>
            <ac:picMk id="9" creationId="{9FF10F5D-364A-0C33-2158-46F385A9B990}"/>
          </ac:picMkLst>
        </pc:picChg>
      </pc:sldChg>
      <pc:sldChg chg="del">
        <pc:chgData name="Kulkarni, Sayali Sanjay" userId="S::kulka121@purdue.edu::e8b9b156-f97d-412e-b58c-399e64fc9518" providerId="AD" clId="Web-{5C05D59D-AF2C-52AA-708C-B87818E1FD53}" dt="2024-03-26T21:46:45.880" v="145"/>
        <pc:sldMkLst>
          <pc:docMk/>
          <pc:sldMk cId="2740421203" sldId="284"/>
        </pc:sldMkLst>
      </pc:sldChg>
      <pc:sldChg chg="addSp delSp modSp new modNotes">
        <pc:chgData name="Kulkarni, Sayali Sanjay" userId="S::kulka121@purdue.edu::e8b9b156-f97d-412e-b58c-399e64fc9518" providerId="AD" clId="Web-{5C05D59D-AF2C-52AA-708C-B87818E1FD53}" dt="2024-03-26T22:21:12.579" v="576"/>
        <pc:sldMkLst>
          <pc:docMk/>
          <pc:sldMk cId="323305571" sldId="285"/>
        </pc:sldMkLst>
        <pc:spChg chg="mod">
          <ac:chgData name="Kulkarni, Sayali Sanjay" userId="S::kulka121@purdue.edu::e8b9b156-f97d-412e-b58c-399e64fc9518" providerId="AD" clId="Web-{5C05D59D-AF2C-52AA-708C-B87818E1FD53}" dt="2024-03-26T21:39:21.881" v="69" actId="20577"/>
          <ac:spMkLst>
            <pc:docMk/>
            <pc:sldMk cId="323305571" sldId="285"/>
            <ac:spMk id="2" creationId="{286FC8E7-01A3-DC56-66DF-71BB9CCC40D7}"/>
          </ac:spMkLst>
        </pc:spChg>
        <pc:spChg chg="add del mod">
          <ac:chgData name="Kulkarni, Sayali Sanjay" userId="S::kulka121@purdue.edu::e8b9b156-f97d-412e-b58c-399e64fc9518" providerId="AD" clId="Web-{5C05D59D-AF2C-52AA-708C-B87818E1FD53}" dt="2024-03-26T22:17:47.816" v="565"/>
          <ac:spMkLst>
            <pc:docMk/>
            <pc:sldMk cId="323305571" sldId="285"/>
            <ac:spMk id="3" creationId="{4B24C4F1-9B6C-840F-BBDC-CC7D05E258A9}"/>
          </ac:spMkLst>
        </pc:spChg>
        <pc:graphicFrameChg chg="add del">
          <ac:chgData name="Kulkarni, Sayali Sanjay" userId="S::kulka121@purdue.edu::e8b9b156-f97d-412e-b58c-399e64fc9518" providerId="AD" clId="Web-{5C05D59D-AF2C-52AA-708C-B87818E1FD53}" dt="2024-03-26T22:10:34.131" v="526"/>
          <ac:graphicFrameMkLst>
            <pc:docMk/>
            <pc:sldMk cId="323305571" sldId="285"/>
            <ac:graphicFrameMk id="5" creationId="{2DBECCCD-F7EA-29E0-2BA0-E3E7782D9940}"/>
          </ac:graphicFrameMkLst>
        </pc:graphicFrameChg>
        <pc:graphicFrameChg chg="add">
          <ac:chgData name="Kulkarni, Sayali Sanjay" userId="S::kulka121@purdue.edu::e8b9b156-f97d-412e-b58c-399e64fc9518" providerId="AD" clId="Web-{5C05D59D-AF2C-52AA-708C-B87818E1FD53}" dt="2024-03-26T22:17:47.816" v="565"/>
          <ac:graphicFrameMkLst>
            <pc:docMk/>
            <pc:sldMk cId="323305571" sldId="285"/>
            <ac:graphicFrameMk id="6" creationId="{B2D3C6B9-7716-44FA-CE6A-B69566E1EA26}"/>
          </ac:graphicFrameMkLst>
        </pc:graphicFrameChg>
        <pc:picChg chg="add">
          <ac:chgData name="Kulkarni, Sayali Sanjay" userId="S::kulka121@purdue.edu::e8b9b156-f97d-412e-b58c-399e64fc9518" providerId="AD" clId="Web-{5C05D59D-AF2C-52AA-708C-B87818E1FD53}" dt="2024-03-26T22:21:12.579" v="576"/>
          <ac:picMkLst>
            <pc:docMk/>
            <pc:sldMk cId="323305571" sldId="285"/>
            <ac:picMk id="45" creationId="{8D72A70A-F140-BA67-3870-329924336622}"/>
          </ac:picMkLst>
        </pc:picChg>
      </pc:sldChg>
      <pc:sldChg chg="modSp new del">
        <pc:chgData name="Kulkarni, Sayali Sanjay" userId="S::kulka121@purdue.edu::e8b9b156-f97d-412e-b58c-399e64fc9518" providerId="AD" clId="Web-{5C05D59D-AF2C-52AA-708C-B87818E1FD53}" dt="2024-03-26T22:06:43.412" v="493"/>
        <pc:sldMkLst>
          <pc:docMk/>
          <pc:sldMk cId="4058886846" sldId="286"/>
        </pc:sldMkLst>
        <pc:spChg chg="mod">
          <ac:chgData name="Kulkarni, Sayali Sanjay" userId="S::kulka121@purdue.edu::e8b9b156-f97d-412e-b58c-399e64fc9518" providerId="AD" clId="Web-{5C05D59D-AF2C-52AA-708C-B87818E1FD53}" dt="2024-03-26T21:48:33.652" v="171" actId="20577"/>
          <ac:spMkLst>
            <pc:docMk/>
            <pc:sldMk cId="4058886846" sldId="286"/>
            <ac:spMk id="2" creationId="{EA7C4D74-8451-B68F-52B2-AB21FB8D64F2}"/>
          </ac:spMkLst>
        </pc:spChg>
        <pc:spChg chg="mod">
          <ac:chgData name="Kulkarni, Sayali Sanjay" userId="S::kulka121@purdue.edu::e8b9b156-f97d-412e-b58c-399e64fc9518" providerId="AD" clId="Web-{5C05D59D-AF2C-52AA-708C-B87818E1FD53}" dt="2024-03-26T22:04:34.654" v="440" actId="20577"/>
          <ac:spMkLst>
            <pc:docMk/>
            <pc:sldMk cId="4058886846" sldId="286"/>
            <ac:spMk id="3" creationId="{2797E9EB-5A59-0358-8B14-E8415338A0C9}"/>
          </ac:spMkLst>
        </pc:spChg>
      </pc:sldChg>
      <pc:sldChg chg="addSp delSp modSp new mod setBg">
        <pc:chgData name="Kulkarni, Sayali Sanjay" userId="S::kulka121@purdue.edu::e8b9b156-f97d-412e-b58c-399e64fc9518" providerId="AD" clId="Web-{5C05D59D-AF2C-52AA-708C-B87818E1FD53}" dt="2024-03-26T22:21:17.298" v="577"/>
        <pc:sldMkLst>
          <pc:docMk/>
          <pc:sldMk cId="3882905619" sldId="287"/>
        </pc:sldMkLst>
        <pc:spChg chg="mod">
          <ac:chgData name="Kulkarni, Sayali Sanjay" userId="S::kulka121@purdue.edu::e8b9b156-f97d-412e-b58c-399e64fc9518" providerId="AD" clId="Web-{5C05D59D-AF2C-52AA-708C-B87818E1FD53}" dt="2024-03-26T22:18:32.412" v="567"/>
          <ac:spMkLst>
            <pc:docMk/>
            <pc:sldMk cId="3882905619" sldId="287"/>
            <ac:spMk id="2" creationId="{EA54F1B2-6D6A-B3FD-B2C1-8E9C1F830E76}"/>
          </ac:spMkLst>
        </pc:spChg>
        <pc:spChg chg="add del mod">
          <ac:chgData name="Kulkarni, Sayali Sanjay" userId="S::kulka121@purdue.edu::e8b9b156-f97d-412e-b58c-399e64fc9518" providerId="AD" clId="Web-{5C05D59D-AF2C-52AA-708C-B87818E1FD53}" dt="2024-03-26T22:18:32.412" v="567"/>
          <ac:spMkLst>
            <pc:docMk/>
            <pc:sldMk cId="3882905619" sldId="287"/>
            <ac:spMk id="3" creationId="{CA7EA6FF-2084-C5E8-E2E1-0D4C13033FA5}"/>
          </ac:spMkLst>
        </pc:spChg>
        <pc:spChg chg="add del">
          <ac:chgData name="Kulkarni, Sayali Sanjay" userId="S::kulka121@purdue.edu::e8b9b156-f97d-412e-b58c-399e64fc9518" providerId="AD" clId="Web-{5C05D59D-AF2C-52AA-708C-B87818E1FD53}" dt="2024-03-26T22:18:32.412" v="567"/>
          <ac:spMkLst>
            <pc:docMk/>
            <pc:sldMk cId="3882905619" sldId="287"/>
            <ac:spMk id="10" creationId="{B50AB553-2A96-4A92-96F2-93548E096954}"/>
          </ac:spMkLst>
        </pc:spChg>
        <pc:spChg chg="add del">
          <ac:chgData name="Kulkarni, Sayali Sanjay" userId="S::kulka121@purdue.edu::e8b9b156-f97d-412e-b58c-399e64fc9518" providerId="AD" clId="Web-{5C05D59D-AF2C-52AA-708C-B87818E1FD53}" dt="2024-03-26T22:07:24.743" v="501"/>
          <ac:spMkLst>
            <pc:docMk/>
            <pc:sldMk cId="3882905619" sldId="287"/>
            <ac:spMk id="11" creationId="{562DFC44-A40C-4573-9230-B3EDB3EC8EEB}"/>
          </ac:spMkLst>
        </pc:spChg>
        <pc:spChg chg="add del">
          <ac:chgData name="Kulkarni, Sayali Sanjay" userId="S::kulka121@purdue.edu::e8b9b156-f97d-412e-b58c-399e64fc9518" providerId="AD" clId="Web-{5C05D59D-AF2C-52AA-708C-B87818E1FD53}" dt="2024-03-26T22:07:24.743" v="501"/>
          <ac:spMkLst>
            <pc:docMk/>
            <pc:sldMk cId="3882905619" sldId="287"/>
            <ac:spMk id="12" creationId="{6D1A2CED-DA9B-4CCF-8215-CFC65FE71603}"/>
          </ac:spMkLst>
        </pc:spChg>
        <pc:spChg chg="add del">
          <ac:chgData name="Kulkarni, Sayali Sanjay" userId="S::kulka121@purdue.edu::e8b9b156-f97d-412e-b58c-399e64fc9518" providerId="AD" clId="Web-{5C05D59D-AF2C-52AA-708C-B87818E1FD53}" dt="2024-03-26T22:07:24.743" v="501"/>
          <ac:spMkLst>
            <pc:docMk/>
            <pc:sldMk cId="3882905619" sldId="287"/>
            <ac:spMk id="13" creationId="{15589D35-CF9F-4DE9-A792-8571A09E9BC9}"/>
          </ac:spMkLst>
        </pc:spChg>
        <pc:graphicFrameChg chg="add del">
          <ac:chgData name="Kulkarni, Sayali Sanjay" userId="S::kulka121@purdue.edu::e8b9b156-f97d-412e-b58c-399e64fc9518" providerId="AD" clId="Web-{5C05D59D-AF2C-52AA-708C-B87818E1FD53}" dt="2024-03-26T22:06:59.773" v="495"/>
          <ac:graphicFrameMkLst>
            <pc:docMk/>
            <pc:sldMk cId="3882905619" sldId="287"/>
            <ac:graphicFrameMk id="5" creationId="{05381E0A-9BC0-A907-4ECA-419B20B2FEC9}"/>
          </ac:graphicFrameMkLst>
        </pc:graphicFrameChg>
        <pc:graphicFrameChg chg="add del">
          <ac:chgData name="Kulkarni, Sayali Sanjay" userId="S::kulka121@purdue.edu::e8b9b156-f97d-412e-b58c-399e64fc9518" providerId="AD" clId="Web-{5C05D59D-AF2C-52AA-708C-B87818E1FD53}" dt="2024-03-26T22:07:04.710" v="497"/>
          <ac:graphicFrameMkLst>
            <pc:docMk/>
            <pc:sldMk cId="3882905619" sldId="287"/>
            <ac:graphicFrameMk id="7" creationId="{EF507BF6-E832-D3C2-3335-B1798C02F4CA}"/>
          </ac:graphicFrameMkLst>
        </pc:graphicFrameChg>
        <pc:graphicFrameChg chg="add del">
          <ac:chgData name="Kulkarni, Sayali Sanjay" userId="S::kulka121@purdue.edu::e8b9b156-f97d-412e-b58c-399e64fc9518" providerId="AD" clId="Web-{5C05D59D-AF2C-52AA-708C-B87818E1FD53}" dt="2024-03-26T22:18:32.412" v="567"/>
          <ac:graphicFrameMkLst>
            <pc:docMk/>
            <pc:sldMk cId="3882905619" sldId="287"/>
            <ac:graphicFrameMk id="8" creationId="{56458521-5A5E-E779-09C2-F9D3786C0DE6}"/>
          </ac:graphicFrameMkLst>
        </pc:graphicFrameChg>
        <pc:graphicFrameChg chg="add del">
          <ac:chgData name="Kulkarni, Sayali Sanjay" userId="S::kulka121@purdue.edu::e8b9b156-f97d-412e-b58c-399e64fc9518" providerId="AD" clId="Web-{5C05D59D-AF2C-52AA-708C-B87818E1FD53}" dt="2024-03-26T22:07:15.102" v="499"/>
          <ac:graphicFrameMkLst>
            <pc:docMk/>
            <pc:sldMk cId="3882905619" sldId="287"/>
            <ac:graphicFrameMk id="9" creationId="{05381E0A-9BC0-A907-4ECA-419B20B2FEC9}"/>
          </ac:graphicFrameMkLst>
        </pc:graphicFrameChg>
        <pc:graphicFrameChg chg="add del">
          <ac:chgData name="Kulkarni, Sayali Sanjay" userId="S::kulka121@purdue.edu::e8b9b156-f97d-412e-b58c-399e64fc9518" providerId="AD" clId="Web-{5C05D59D-AF2C-52AA-708C-B87818E1FD53}" dt="2024-03-26T22:07:24.743" v="501"/>
          <ac:graphicFrameMkLst>
            <pc:docMk/>
            <pc:sldMk cId="3882905619" sldId="287"/>
            <ac:graphicFrameMk id="14" creationId="{0BA6DDC4-2D21-04CF-C376-8FA2AA591E21}"/>
          </ac:graphicFrameMkLst>
        </pc:graphicFrameChg>
        <pc:picChg chg="add del">
          <ac:chgData name="Kulkarni, Sayali Sanjay" userId="S::kulka121@purdue.edu::e8b9b156-f97d-412e-b58c-399e64fc9518" providerId="AD" clId="Web-{5C05D59D-AF2C-52AA-708C-B87818E1FD53}" dt="2024-03-26T22:18:32.412" v="567"/>
          <ac:picMkLst>
            <pc:docMk/>
            <pc:sldMk cId="3882905619" sldId="287"/>
            <ac:picMk id="6" creationId="{1F0FDF40-4E4C-5E48-24B9-F001CA32B9E4}"/>
          </ac:picMkLst>
        </pc:picChg>
        <pc:picChg chg="add">
          <ac:chgData name="Kulkarni, Sayali Sanjay" userId="S::kulka121@purdue.edu::e8b9b156-f97d-412e-b58c-399e64fc9518" providerId="AD" clId="Web-{5C05D59D-AF2C-52AA-708C-B87818E1FD53}" dt="2024-03-26T22:21:17.298" v="577"/>
          <ac:picMkLst>
            <pc:docMk/>
            <pc:sldMk cId="3882905619" sldId="287"/>
            <ac:picMk id="56" creationId="{039AAC0B-1B9F-E33D-2D34-F318017CEDED}"/>
          </ac:picMkLst>
        </pc:picChg>
      </pc:sldChg>
      <pc:sldChg chg="addSp delSp modSp add mod replId setBg">
        <pc:chgData name="Kulkarni, Sayali Sanjay" userId="S::kulka121@purdue.edu::e8b9b156-f97d-412e-b58c-399e64fc9518" providerId="AD" clId="Web-{5C05D59D-AF2C-52AA-708C-B87818E1FD53}" dt="2024-03-26T22:21:24.830" v="579" actId="1076"/>
        <pc:sldMkLst>
          <pc:docMk/>
          <pc:sldMk cId="1339017305" sldId="288"/>
        </pc:sldMkLst>
        <pc:spChg chg="mod">
          <ac:chgData name="Kulkarni, Sayali Sanjay" userId="S::kulka121@purdue.edu::e8b9b156-f97d-412e-b58c-399e64fc9518" providerId="AD" clId="Web-{5C05D59D-AF2C-52AA-708C-B87818E1FD53}" dt="2024-03-26T22:18:48.851" v="569"/>
          <ac:spMkLst>
            <pc:docMk/>
            <pc:sldMk cId="1339017305" sldId="288"/>
            <ac:spMk id="2" creationId="{EA54F1B2-6D6A-B3FD-B2C1-8E9C1F830E76}"/>
          </ac:spMkLst>
        </pc:spChg>
        <pc:spChg chg="del">
          <ac:chgData name="Kulkarni, Sayali Sanjay" userId="S::kulka121@purdue.edu::e8b9b156-f97d-412e-b58c-399e64fc9518" providerId="AD" clId="Web-{5C05D59D-AF2C-52AA-708C-B87818E1FD53}" dt="2024-03-26T22:18:48.851" v="569"/>
          <ac:spMkLst>
            <pc:docMk/>
            <pc:sldMk cId="1339017305" sldId="288"/>
            <ac:spMk id="3" creationId="{CA7EA6FF-2084-C5E8-E2E1-0D4C13033FA5}"/>
          </ac:spMkLst>
        </pc:spChg>
        <pc:spChg chg="add">
          <ac:chgData name="Kulkarni, Sayali Sanjay" userId="S::kulka121@purdue.edu::e8b9b156-f97d-412e-b58c-399e64fc9518" providerId="AD" clId="Web-{5C05D59D-AF2C-52AA-708C-B87818E1FD53}" dt="2024-03-26T22:18:48.851" v="569"/>
          <ac:spMkLst>
            <pc:docMk/>
            <pc:sldMk cId="1339017305" sldId="288"/>
            <ac:spMk id="10" creationId="{B50AB553-2A96-4A92-96F2-93548E096954}"/>
          </ac:spMkLst>
        </pc:spChg>
        <pc:graphicFrameChg chg="add mod">
          <ac:chgData name="Kulkarni, Sayali Sanjay" userId="S::kulka121@purdue.edu::e8b9b156-f97d-412e-b58c-399e64fc9518" providerId="AD" clId="Web-{5C05D59D-AF2C-52AA-708C-B87818E1FD53}" dt="2024-03-26T22:21:24.830" v="579" actId="1076"/>
          <ac:graphicFrameMkLst>
            <pc:docMk/>
            <pc:sldMk cId="1339017305" sldId="288"/>
            <ac:graphicFrameMk id="5" creationId="{86B859FE-7AE4-A17B-F851-7CCA0ABC2851}"/>
          </ac:graphicFrameMkLst>
        </pc:graphicFrameChg>
        <pc:picChg chg="add">
          <ac:chgData name="Kulkarni, Sayali Sanjay" userId="S::kulka121@purdue.edu::e8b9b156-f97d-412e-b58c-399e64fc9518" providerId="AD" clId="Web-{5C05D59D-AF2C-52AA-708C-B87818E1FD53}" dt="2024-03-26T22:18:48.851" v="569"/>
          <ac:picMkLst>
            <pc:docMk/>
            <pc:sldMk cId="1339017305" sldId="288"/>
            <ac:picMk id="6" creationId="{C1DC8AAF-551C-4810-EE92-BE8D4408C3BF}"/>
          </ac:picMkLst>
        </pc:picChg>
        <pc:picChg chg="add">
          <ac:chgData name="Kulkarni, Sayali Sanjay" userId="S::kulka121@purdue.edu::e8b9b156-f97d-412e-b58c-399e64fc9518" providerId="AD" clId="Web-{5C05D59D-AF2C-52AA-708C-B87818E1FD53}" dt="2024-03-26T22:21:20.267" v="578"/>
          <ac:picMkLst>
            <pc:docMk/>
            <pc:sldMk cId="1339017305" sldId="288"/>
            <ac:picMk id="15" creationId="{E90CA1C0-1FC4-22BD-6E7E-88F8D6D00F7C}"/>
          </ac:picMkLst>
        </pc:picChg>
      </pc:sldChg>
    </pc:docChg>
  </pc:docChgLst>
  <pc:docChgLst>
    <pc:chgData name="Somaraju, Pranati" userId="S::psomaraj@purdue.edu::bf854721-84a4-4dc9-b201-17ca2e8c3a4b" providerId="AD" clId="Web-{B9DBB3AB-28C6-74DE-62B0-B4A919CDD73E}"/>
    <pc:docChg chg="modSld">
      <pc:chgData name="Somaraju, Pranati" userId="S::psomaraj@purdue.edu::bf854721-84a4-4dc9-b201-17ca2e8c3a4b" providerId="AD" clId="Web-{B9DBB3AB-28C6-74DE-62B0-B4A919CDD73E}" dt="2024-03-25T06:51:55.614" v="44"/>
      <pc:docMkLst>
        <pc:docMk/>
      </pc:docMkLst>
      <pc:sldChg chg="addSp delSp modSp delAnim">
        <pc:chgData name="Somaraju, Pranati" userId="S::psomaraj@purdue.edu::bf854721-84a4-4dc9-b201-17ca2e8c3a4b" providerId="AD" clId="Web-{B9DBB3AB-28C6-74DE-62B0-B4A919CDD73E}" dt="2024-03-25T06:51:55.614" v="44"/>
        <pc:sldMkLst>
          <pc:docMk/>
          <pc:sldMk cId="3512437180" sldId="256"/>
        </pc:sldMkLst>
        <pc:spChg chg="del">
          <ac:chgData name="Somaraju, Pranati" userId="S::psomaraj@purdue.edu::bf854721-84a4-4dc9-b201-17ca2e8c3a4b" providerId="AD" clId="Web-{B9DBB3AB-28C6-74DE-62B0-B4A919CDD73E}" dt="2024-03-25T06:51:26.802" v="25"/>
          <ac:spMkLst>
            <pc:docMk/>
            <pc:sldMk cId="3512437180" sldId="256"/>
            <ac:spMk id="2" creationId="{00000000-0000-0000-0000-000000000000}"/>
          </ac:spMkLst>
        </pc:spChg>
        <pc:spChg chg="add mod">
          <ac:chgData name="Somaraju, Pranati" userId="S::psomaraj@purdue.edu::bf854721-84a4-4dc9-b201-17ca2e8c3a4b" providerId="AD" clId="Web-{B9DBB3AB-28C6-74DE-62B0-B4A919CDD73E}" dt="2024-03-25T06:51:55.614" v="44"/>
          <ac:spMkLst>
            <pc:docMk/>
            <pc:sldMk cId="3512437180" sldId="256"/>
            <ac:spMk id="3" creationId="{83C7C88D-1EE5-90C1-B9FD-B13F2967A348}"/>
          </ac:spMkLst>
        </pc:spChg>
        <pc:spChg chg="mod">
          <ac:chgData name="Somaraju, Pranati" userId="S::psomaraj@purdue.edu::bf854721-84a4-4dc9-b201-17ca2e8c3a4b" providerId="AD" clId="Web-{B9DBB3AB-28C6-74DE-62B0-B4A919CDD73E}" dt="2024-03-25T06:51:16.723" v="19" actId="20577"/>
          <ac:spMkLst>
            <pc:docMk/>
            <pc:sldMk cId="3512437180" sldId="256"/>
            <ac:spMk id="9" creationId="{00000000-0000-0000-0000-000000000000}"/>
          </ac:spMkLst>
        </pc:spChg>
        <pc:spChg chg="del mod">
          <ac:chgData name="Somaraju, Pranati" userId="S::psomaraj@purdue.edu::bf854721-84a4-4dc9-b201-17ca2e8c3a4b" providerId="AD" clId="Web-{B9DBB3AB-28C6-74DE-62B0-B4A919CDD73E}" dt="2024-03-25T06:51:25.302" v="24"/>
          <ac:spMkLst>
            <pc:docMk/>
            <pc:sldMk cId="3512437180" sldId="256"/>
            <ac:spMk id="11" creationId="{00000000-0000-0000-0000-000000000000}"/>
          </ac:spMkLst>
        </pc:spChg>
        <pc:grpChg chg="del">
          <ac:chgData name="Somaraju, Pranati" userId="S::psomaraj@purdue.edu::bf854721-84a4-4dc9-b201-17ca2e8c3a4b" providerId="AD" clId="Web-{B9DBB3AB-28C6-74DE-62B0-B4A919CDD73E}" dt="2024-03-25T06:51:18.973" v="20"/>
          <ac:grpSpMkLst>
            <pc:docMk/>
            <pc:sldMk cId="3512437180" sldId="256"/>
            <ac:grpSpMk id="10" creationId="{00000000-0000-0000-0000-000000000000}"/>
          </ac:grpSpMkLst>
        </pc:grpChg>
        <pc:picChg chg="del">
          <ac:chgData name="Somaraju, Pranati" userId="S::psomaraj@purdue.edu::bf854721-84a4-4dc9-b201-17ca2e8c3a4b" providerId="AD" clId="Web-{B9DBB3AB-28C6-74DE-62B0-B4A919CDD73E}" dt="2024-03-25T06:51:28.692" v="26"/>
          <ac:picMkLst>
            <pc:docMk/>
            <pc:sldMk cId="3512437180" sldId="256"/>
            <ac:picMk id="19" creationId="{00000000-0000-0000-0000-000000000000}"/>
          </ac:picMkLst>
        </pc:picChg>
        <pc:picChg chg="del">
          <ac:chgData name="Somaraju, Pranati" userId="S::psomaraj@purdue.edu::bf854721-84a4-4dc9-b201-17ca2e8c3a4b" providerId="AD" clId="Web-{B9DBB3AB-28C6-74DE-62B0-B4A919CDD73E}" dt="2024-03-25T06:51:13.317" v="18"/>
          <ac:picMkLst>
            <pc:docMk/>
            <pc:sldMk cId="3512437180" sldId="256"/>
            <ac:picMk id="1026" creationId="{00000000-0000-0000-0000-000000000000}"/>
          </ac:picMkLst>
        </pc:picChg>
      </pc:sldChg>
      <pc:sldChg chg="modSp">
        <pc:chgData name="Somaraju, Pranati" userId="S::psomaraj@purdue.edu::bf854721-84a4-4dc9-b201-17ca2e8c3a4b" providerId="AD" clId="Web-{B9DBB3AB-28C6-74DE-62B0-B4A919CDD73E}" dt="2024-03-25T06:50:45.379" v="0" actId="20577"/>
        <pc:sldMkLst>
          <pc:docMk/>
          <pc:sldMk cId="3871585773" sldId="261"/>
        </pc:sldMkLst>
        <pc:spChg chg="mod">
          <ac:chgData name="Somaraju, Pranati" userId="S::psomaraj@purdue.edu::bf854721-84a4-4dc9-b201-17ca2e8c3a4b" providerId="AD" clId="Web-{B9DBB3AB-28C6-74DE-62B0-B4A919CDD73E}" dt="2024-03-25T06:50:45.379" v="0" actId="20577"/>
          <ac:spMkLst>
            <pc:docMk/>
            <pc:sldMk cId="3871585773" sldId="261"/>
            <ac:spMk id="9" creationId="{00000000-0000-0000-0000-000000000000}"/>
          </ac:spMkLst>
        </pc:spChg>
      </pc:sldChg>
    </pc:docChg>
  </pc:docChgLst>
  <pc:docChgLst>
    <pc:chgData name="Kulkarni, Sayali Sanjay" userId="S::kulka121@purdue.edu::e8b9b156-f97d-412e-b58c-399e64fc9518" providerId="AD" clId="Web-{D9B1F93B-7FAD-077C-3531-1C88254B2AAB}"/>
    <pc:docChg chg="addSld delSld modSld sldOrd addMainMaster delMainMaster">
      <pc:chgData name="Kulkarni, Sayali Sanjay" userId="S::kulka121@purdue.edu::e8b9b156-f97d-412e-b58c-399e64fc9518" providerId="AD" clId="Web-{D9B1F93B-7FAD-077C-3531-1C88254B2AAB}" dt="2024-03-27T22:12:21.539" v="321"/>
      <pc:docMkLst>
        <pc:docMk/>
      </pc:docMkLst>
      <pc:sldChg chg="modSp mod modClrScheme chgLayout">
        <pc:chgData name="Kulkarni, Sayali Sanjay" userId="S::kulka121@purdue.edu::e8b9b156-f97d-412e-b58c-399e64fc9518" providerId="AD" clId="Web-{D9B1F93B-7FAD-077C-3531-1C88254B2AAB}" dt="2024-03-27T22:12:21.539" v="321"/>
        <pc:sldMkLst>
          <pc:docMk/>
          <pc:sldMk cId="3512437180" sldId="256"/>
        </pc:sldMkLst>
        <pc:spChg chg="mod ord">
          <ac:chgData name="Kulkarni, Sayali Sanjay" userId="S::kulka121@purdue.edu::e8b9b156-f97d-412e-b58c-399e64fc9518" providerId="AD" clId="Web-{D9B1F93B-7FAD-077C-3531-1C88254B2AAB}" dt="2024-03-27T22:12:21.539" v="321"/>
          <ac:spMkLst>
            <pc:docMk/>
            <pc:sldMk cId="3512437180" sldId="256"/>
            <ac:spMk id="12" creationId="{00000000-0000-0000-0000-000000000000}"/>
          </ac:spMkLst>
        </pc:spChg>
      </pc:sldChg>
      <pc:sldChg chg="modSp mod modClrScheme chgLayout">
        <pc:chgData name="Kulkarni, Sayali Sanjay" userId="S::kulka121@purdue.edu::e8b9b156-f97d-412e-b58c-399e64fc9518" providerId="AD" clId="Web-{D9B1F93B-7FAD-077C-3531-1C88254B2AAB}" dt="2024-03-27T22:12:21.539" v="321"/>
        <pc:sldMkLst>
          <pc:docMk/>
          <pc:sldMk cId="2595660460" sldId="260"/>
        </pc:sldMkLst>
        <pc:spChg chg="mod ord">
          <ac:chgData name="Kulkarni, Sayali Sanjay" userId="S::kulka121@purdue.edu::e8b9b156-f97d-412e-b58c-399e64fc9518" providerId="AD" clId="Web-{D9B1F93B-7FAD-077C-3531-1C88254B2AAB}" dt="2024-03-27T22:12:21.539" v="321"/>
          <ac:spMkLst>
            <pc:docMk/>
            <pc:sldMk cId="2595660460" sldId="260"/>
            <ac:spMk id="4" creationId="{00000000-0000-0000-0000-000000000000}"/>
          </ac:spMkLst>
        </pc:spChg>
      </pc:sldChg>
      <pc:sldChg chg="addSp delSp modSp mod modClrScheme delDesignElem chgLayout">
        <pc:chgData name="Kulkarni, Sayali Sanjay" userId="S::kulka121@purdue.edu::e8b9b156-f97d-412e-b58c-399e64fc9518" providerId="AD" clId="Web-{D9B1F93B-7FAD-077C-3531-1C88254B2AAB}" dt="2024-03-27T22:12:21.539" v="321"/>
        <pc:sldMkLst>
          <pc:docMk/>
          <pc:sldMk cId="1774091122" sldId="274"/>
        </pc:sldMkLst>
        <pc:spChg chg="mod ord">
          <ac:chgData name="Kulkarni, Sayali Sanjay" userId="S::kulka121@purdue.edu::e8b9b156-f97d-412e-b58c-399e64fc9518" providerId="AD" clId="Web-{D9B1F93B-7FAD-077C-3531-1C88254B2AAB}" dt="2024-03-27T22:12:21.539" v="321"/>
          <ac:spMkLst>
            <pc:docMk/>
            <pc:sldMk cId="1774091122" sldId="274"/>
            <ac:spMk id="2" creationId="{520BB7B2-B33F-44D7-9563-A2283E32EB4B}"/>
          </ac:spMkLst>
        </pc:spChg>
        <pc:spChg chg="add del">
          <ac:chgData name="Kulkarni, Sayali Sanjay" userId="S::kulka121@purdue.edu::e8b9b156-f97d-412e-b58c-399e64fc9518" providerId="AD" clId="Web-{D9B1F93B-7FAD-077C-3531-1C88254B2AAB}" dt="2024-03-27T22:12:21.539" v="321"/>
          <ac:spMkLst>
            <pc:docMk/>
            <pc:sldMk cId="1774091122" sldId="274"/>
            <ac:spMk id="24" creationId="{59A309A7-1751-4ABE-A3C1-EEC40366AD89}"/>
          </ac:spMkLst>
        </pc:spChg>
        <pc:spChg chg="add del">
          <ac:chgData name="Kulkarni, Sayali Sanjay" userId="S::kulka121@purdue.edu::e8b9b156-f97d-412e-b58c-399e64fc9518" providerId="AD" clId="Web-{D9B1F93B-7FAD-077C-3531-1C88254B2AAB}" dt="2024-03-27T22:12:21.539" v="321"/>
          <ac:spMkLst>
            <pc:docMk/>
            <pc:sldMk cId="1774091122" sldId="274"/>
            <ac:spMk id="26" creationId="{967D8EB6-EAE1-4F9C-B398-83321E287204}"/>
          </ac:spMkLst>
        </pc:spChg>
        <pc:graphicFrameChg chg="mod ord">
          <ac:chgData name="Kulkarni, Sayali Sanjay" userId="S::kulka121@purdue.edu::e8b9b156-f97d-412e-b58c-399e64fc9518" providerId="AD" clId="Web-{D9B1F93B-7FAD-077C-3531-1C88254B2AAB}" dt="2024-03-27T22:12:21.539" v="321"/>
          <ac:graphicFrameMkLst>
            <pc:docMk/>
            <pc:sldMk cId="1774091122" sldId="274"/>
            <ac:graphicFrameMk id="5" creationId="{3575B815-B41E-1869-8EDA-1FEBDAE5377B}"/>
          </ac:graphicFrameMkLst>
        </pc:graphicFrameChg>
      </pc:sldChg>
      <pc:sldChg chg="modSp mod modClrScheme chgLayout">
        <pc:chgData name="Kulkarni, Sayali Sanjay" userId="S::kulka121@purdue.edu::e8b9b156-f97d-412e-b58c-399e64fc9518" providerId="AD" clId="Web-{D9B1F93B-7FAD-077C-3531-1C88254B2AAB}" dt="2024-03-27T22:12:21.539" v="321"/>
        <pc:sldMkLst>
          <pc:docMk/>
          <pc:sldMk cId="1999003158" sldId="275"/>
        </pc:sldMkLst>
        <pc:spChg chg="mod ord">
          <ac:chgData name="Kulkarni, Sayali Sanjay" userId="S::kulka121@purdue.edu::e8b9b156-f97d-412e-b58c-399e64fc9518" providerId="AD" clId="Web-{D9B1F93B-7FAD-077C-3531-1C88254B2AAB}" dt="2024-03-27T22:12:21.539" v="321"/>
          <ac:spMkLst>
            <pc:docMk/>
            <pc:sldMk cId="1999003158" sldId="275"/>
            <ac:spMk id="4" creationId="{00000000-0000-0000-0000-000000000000}"/>
          </ac:spMkLst>
        </pc:spChg>
        <pc:spChg chg="mod">
          <ac:chgData name="Kulkarni, Sayali Sanjay" userId="S::kulka121@purdue.edu::e8b9b156-f97d-412e-b58c-399e64fc9518" providerId="AD" clId="Web-{D9B1F93B-7FAD-077C-3531-1C88254B2AAB}" dt="2024-03-27T06:46:01.571" v="1" actId="20577"/>
          <ac:spMkLst>
            <pc:docMk/>
            <pc:sldMk cId="1999003158" sldId="275"/>
            <ac:spMk id="12" creationId="{E23F0A4D-8F47-4E81-EFA1-0270BD026F9B}"/>
          </ac:spMkLst>
        </pc:spChg>
      </pc:sldChg>
      <pc:sldChg chg="modSp mod modClrScheme chgLayout">
        <pc:chgData name="Kulkarni, Sayali Sanjay" userId="S::kulka121@purdue.edu::e8b9b156-f97d-412e-b58c-399e64fc9518" providerId="AD" clId="Web-{D9B1F93B-7FAD-077C-3531-1C88254B2AAB}" dt="2024-03-27T22:12:21.539" v="321"/>
        <pc:sldMkLst>
          <pc:docMk/>
          <pc:sldMk cId="1886696803" sldId="276"/>
        </pc:sldMkLst>
        <pc:spChg chg="mod ord">
          <ac:chgData name="Kulkarni, Sayali Sanjay" userId="S::kulka121@purdue.edu::e8b9b156-f97d-412e-b58c-399e64fc9518" providerId="AD" clId="Web-{D9B1F93B-7FAD-077C-3531-1C88254B2AAB}" dt="2024-03-27T22:12:21.539" v="321"/>
          <ac:spMkLst>
            <pc:docMk/>
            <pc:sldMk cId="1886696803" sldId="276"/>
            <ac:spMk id="2" creationId="{8DA03FE6-86A3-0EF9-E571-AF76DCC0E244}"/>
          </ac:spMkLst>
        </pc:spChg>
        <pc:spChg chg="mod ord">
          <ac:chgData name="Kulkarni, Sayali Sanjay" userId="S::kulka121@purdue.edu::e8b9b156-f97d-412e-b58c-399e64fc9518" providerId="AD" clId="Web-{D9B1F93B-7FAD-077C-3531-1C88254B2AAB}" dt="2024-03-27T22:12:21.539" v="321"/>
          <ac:spMkLst>
            <pc:docMk/>
            <pc:sldMk cId="1886696803" sldId="276"/>
            <ac:spMk id="3" creationId="{6892C0D7-A761-0FCB-F3A8-6F5FE27E816F}"/>
          </ac:spMkLst>
        </pc:spChg>
      </pc:sldChg>
      <pc:sldChg chg="modSp mod modClrScheme addAnim delAnim chgLayout">
        <pc:chgData name="Kulkarni, Sayali Sanjay" userId="S::kulka121@purdue.edu::e8b9b156-f97d-412e-b58c-399e64fc9518" providerId="AD" clId="Web-{D9B1F93B-7FAD-077C-3531-1C88254B2AAB}" dt="2024-03-27T22:12:21.539" v="321"/>
        <pc:sldMkLst>
          <pc:docMk/>
          <pc:sldMk cId="1545574273" sldId="281"/>
        </pc:sldMkLst>
        <pc:spChg chg="mod ord">
          <ac:chgData name="Kulkarni, Sayali Sanjay" userId="S::kulka121@purdue.edu::e8b9b156-f97d-412e-b58c-399e64fc9518" providerId="AD" clId="Web-{D9B1F93B-7FAD-077C-3531-1C88254B2AAB}" dt="2024-03-27T22:12:21.539" v="321"/>
          <ac:spMkLst>
            <pc:docMk/>
            <pc:sldMk cId="1545574273" sldId="281"/>
            <ac:spMk id="2" creationId="{AA70BE3D-CBE1-2FAD-D9F4-C32DDA669DAD}"/>
          </ac:spMkLst>
        </pc:spChg>
        <pc:graphicFrameChg chg="mod ord">
          <ac:chgData name="Kulkarni, Sayali Sanjay" userId="S::kulka121@purdue.edu::e8b9b156-f97d-412e-b58c-399e64fc9518" providerId="AD" clId="Web-{D9B1F93B-7FAD-077C-3531-1C88254B2AAB}" dt="2024-03-27T22:12:21.539" v="321"/>
          <ac:graphicFrameMkLst>
            <pc:docMk/>
            <pc:sldMk cId="1545574273" sldId="281"/>
            <ac:graphicFrameMk id="16" creationId="{421B2F7C-B61B-0848-79BE-56F32BC7B11B}"/>
          </ac:graphicFrameMkLst>
        </pc:graphicFrameChg>
        <pc:graphicFrameChg chg="modGraphic">
          <ac:chgData name="Kulkarni, Sayali Sanjay" userId="S::kulka121@purdue.edu::e8b9b156-f97d-412e-b58c-399e64fc9518" providerId="AD" clId="Web-{D9B1F93B-7FAD-077C-3531-1C88254B2AAB}" dt="2024-03-27T22:08:46.049" v="318" actId="20577"/>
          <ac:graphicFrameMkLst>
            <pc:docMk/>
            <pc:sldMk cId="1545574273" sldId="281"/>
            <ac:graphicFrameMk id="1203" creationId="{FAD41AF8-3646-EE88-DEE2-66FC751D27C1}"/>
          </ac:graphicFrameMkLst>
        </pc:graphicFrameChg>
      </pc:sldChg>
      <pc:sldChg chg="modSp mod modClrScheme chgLayout modNotes">
        <pc:chgData name="Kulkarni, Sayali Sanjay" userId="S::kulka121@purdue.edu::e8b9b156-f97d-412e-b58c-399e64fc9518" providerId="AD" clId="Web-{D9B1F93B-7FAD-077C-3531-1C88254B2AAB}" dt="2024-03-27T22:12:21.539" v="321"/>
        <pc:sldMkLst>
          <pc:docMk/>
          <pc:sldMk cId="2729266047" sldId="283"/>
        </pc:sldMkLst>
        <pc:spChg chg="mod ord">
          <ac:chgData name="Kulkarni, Sayali Sanjay" userId="S::kulka121@purdue.edu::e8b9b156-f97d-412e-b58c-399e64fc9518" providerId="AD" clId="Web-{D9B1F93B-7FAD-077C-3531-1C88254B2AAB}" dt="2024-03-27T22:12:21.539" v="321"/>
          <ac:spMkLst>
            <pc:docMk/>
            <pc:sldMk cId="2729266047" sldId="283"/>
            <ac:spMk id="2" creationId="{C66FF470-7FC4-4B5C-B551-B5695A64FEEF}"/>
          </ac:spMkLst>
        </pc:spChg>
        <pc:spChg chg="mod ord">
          <ac:chgData name="Kulkarni, Sayali Sanjay" userId="S::kulka121@purdue.edu::e8b9b156-f97d-412e-b58c-399e64fc9518" providerId="AD" clId="Web-{D9B1F93B-7FAD-077C-3531-1C88254B2AAB}" dt="2024-03-27T22:12:21.539" v="321"/>
          <ac:spMkLst>
            <pc:docMk/>
            <pc:sldMk cId="2729266047" sldId="283"/>
            <ac:spMk id="3" creationId="{EA3DC464-C8BD-749A-4AC5-7094C57AE0F9}"/>
          </ac:spMkLst>
        </pc:spChg>
      </pc:sldChg>
      <pc:sldChg chg="modSp mod modClrScheme chgLayout">
        <pc:chgData name="Kulkarni, Sayali Sanjay" userId="S::kulka121@purdue.edu::e8b9b156-f97d-412e-b58c-399e64fc9518" providerId="AD" clId="Web-{D9B1F93B-7FAD-077C-3531-1C88254B2AAB}" dt="2024-03-27T22:12:21.539" v="321"/>
        <pc:sldMkLst>
          <pc:docMk/>
          <pc:sldMk cId="323305571" sldId="285"/>
        </pc:sldMkLst>
        <pc:spChg chg="mod ord">
          <ac:chgData name="Kulkarni, Sayali Sanjay" userId="S::kulka121@purdue.edu::e8b9b156-f97d-412e-b58c-399e64fc9518" providerId="AD" clId="Web-{D9B1F93B-7FAD-077C-3531-1C88254B2AAB}" dt="2024-03-27T22:12:21.539" v="321"/>
          <ac:spMkLst>
            <pc:docMk/>
            <pc:sldMk cId="323305571" sldId="285"/>
            <ac:spMk id="2" creationId="{286FC8E7-01A3-DC56-66DF-71BB9CCC40D7}"/>
          </ac:spMkLst>
        </pc:spChg>
        <pc:graphicFrameChg chg="mod ord">
          <ac:chgData name="Kulkarni, Sayali Sanjay" userId="S::kulka121@purdue.edu::e8b9b156-f97d-412e-b58c-399e64fc9518" providerId="AD" clId="Web-{D9B1F93B-7FAD-077C-3531-1C88254B2AAB}" dt="2024-03-27T22:12:21.539" v="321"/>
          <ac:graphicFrameMkLst>
            <pc:docMk/>
            <pc:sldMk cId="323305571" sldId="285"/>
            <ac:graphicFrameMk id="6" creationId="{B2D3C6B9-7716-44FA-CE6A-B69566E1EA26}"/>
          </ac:graphicFrameMkLst>
        </pc:graphicFrameChg>
      </pc:sldChg>
      <pc:sldChg chg="del">
        <pc:chgData name="Kulkarni, Sayali Sanjay" userId="S::kulka121@purdue.edu::e8b9b156-f97d-412e-b58c-399e64fc9518" providerId="AD" clId="Web-{D9B1F93B-7FAD-077C-3531-1C88254B2AAB}" dt="2024-03-27T20:59:30.759" v="268"/>
        <pc:sldMkLst>
          <pc:docMk/>
          <pc:sldMk cId="3882905619" sldId="287"/>
        </pc:sldMkLst>
      </pc:sldChg>
      <pc:sldChg chg="addSp delSp modSp mod modClrScheme delDesignElem chgLayout">
        <pc:chgData name="Kulkarni, Sayali Sanjay" userId="S::kulka121@purdue.edu::e8b9b156-f97d-412e-b58c-399e64fc9518" providerId="AD" clId="Web-{D9B1F93B-7FAD-077C-3531-1C88254B2AAB}" dt="2024-03-27T22:12:21.539" v="321"/>
        <pc:sldMkLst>
          <pc:docMk/>
          <pc:sldMk cId="1339017305" sldId="288"/>
        </pc:sldMkLst>
        <pc:spChg chg="mod ord">
          <ac:chgData name="Kulkarni, Sayali Sanjay" userId="S::kulka121@purdue.edu::e8b9b156-f97d-412e-b58c-399e64fc9518" providerId="AD" clId="Web-{D9B1F93B-7FAD-077C-3531-1C88254B2AAB}" dt="2024-03-27T22:12:21.539" v="321"/>
          <ac:spMkLst>
            <pc:docMk/>
            <pc:sldMk cId="1339017305" sldId="288"/>
            <ac:spMk id="2" creationId="{EA54F1B2-6D6A-B3FD-B2C1-8E9C1F830E76}"/>
          </ac:spMkLst>
        </pc:spChg>
        <pc:spChg chg="add del">
          <ac:chgData name="Kulkarni, Sayali Sanjay" userId="S::kulka121@purdue.edu::e8b9b156-f97d-412e-b58c-399e64fc9518" providerId="AD" clId="Web-{D9B1F93B-7FAD-077C-3531-1C88254B2AAB}" dt="2024-03-27T22:12:21.539" v="321"/>
          <ac:spMkLst>
            <pc:docMk/>
            <pc:sldMk cId="1339017305" sldId="288"/>
            <ac:spMk id="10" creationId="{B50AB553-2A96-4A92-96F2-93548E096954}"/>
          </ac:spMkLst>
        </pc:spChg>
        <pc:graphicFrameChg chg="mod ord">
          <ac:chgData name="Kulkarni, Sayali Sanjay" userId="S::kulka121@purdue.edu::e8b9b156-f97d-412e-b58c-399e64fc9518" providerId="AD" clId="Web-{D9B1F93B-7FAD-077C-3531-1C88254B2AAB}" dt="2024-03-27T22:12:21.539" v="321"/>
          <ac:graphicFrameMkLst>
            <pc:docMk/>
            <pc:sldMk cId="1339017305" sldId="288"/>
            <ac:graphicFrameMk id="5" creationId="{86B859FE-7AE4-A17B-F851-7CCA0ABC2851}"/>
          </ac:graphicFrameMkLst>
        </pc:graphicFrameChg>
      </pc:sldChg>
      <pc:sldChg chg="modSp mod modClrScheme chgLayout">
        <pc:chgData name="Kulkarni, Sayali Sanjay" userId="S::kulka121@purdue.edu::e8b9b156-f97d-412e-b58c-399e64fc9518" providerId="AD" clId="Web-{D9B1F93B-7FAD-077C-3531-1C88254B2AAB}" dt="2024-03-27T22:12:21.539" v="321"/>
        <pc:sldMkLst>
          <pc:docMk/>
          <pc:sldMk cId="1107043073" sldId="289"/>
        </pc:sldMkLst>
        <pc:spChg chg="mod ord">
          <ac:chgData name="Kulkarni, Sayali Sanjay" userId="S::kulka121@purdue.edu::e8b9b156-f97d-412e-b58c-399e64fc9518" providerId="AD" clId="Web-{D9B1F93B-7FAD-077C-3531-1C88254B2AAB}" dt="2024-03-27T22:12:21.539" v="321"/>
          <ac:spMkLst>
            <pc:docMk/>
            <pc:sldMk cId="1107043073" sldId="289"/>
            <ac:spMk id="2" creationId="{AA70BE3D-CBE1-2FAD-D9F4-C32DDA669DAD}"/>
          </ac:spMkLst>
        </pc:spChg>
        <pc:graphicFrameChg chg="mod ord">
          <ac:chgData name="Kulkarni, Sayali Sanjay" userId="S::kulka121@purdue.edu::e8b9b156-f97d-412e-b58c-399e64fc9518" providerId="AD" clId="Web-{D9B1F93B-7FAD-077C-3531-1C88254B2AAB}" dt="2024-03-27T22:12:21.539" v="321"/>
          <ac:graphicFrameMkLst>
            <pc:docMk/>
            <pc:sldMk cId="1107043073" sldId="289"/>
            <ac:graphicFrameMk id="4" creationId="{71E91C7B-E008-304E-4B25-BE590C180057}"/>
          </ac:graphicFrameMkLst>
        </pc:graphicFrameChg>
      </pc:sldChg>
      <pc:sldChg chg="modSp mod modClrScheme chgLayout">
        <pc:chgData name="Kulkarni, Sayali Sanjay" userId="S::kulka121@purdue.edu::e8b9b156-f97d-412e-b58c-399e64fc9518" providerId="AD" clId="Web-{D9B1F93B-7FAD-077C-3531-1C88254B2AAB}" dt="2024-03-27T22:12:21.539" v="321"/>
        <pc:sldMkLst>
          <pc:docMk/>
          <pc:sldMk cId="2608329570" sldId="290"/>
        </pc:sldMkLst>
        <pc:spChg chg="mod ord">
          <ac:chgData name="Kulkarni, Sayali Sanjay" userId="S::kulka121@purdue.edu::e8b9b156-f97d-412e-b58c-399e64fc9518" providerId="AD" clId="Web-{D9B1F93B-7FAD-077C-3531-1C88254B2AAB}" dt="2024-03-27T22:12:21.539" v="321"/>
          <ac:spMkLst>
            <pc:docMk/>
            <pc:sldMk cId="2608329570" sldId="290"/>
            <ac:spMk id="2" creationId="{708885D1-E3C1-500C-2CDD-4C090E804591}"/>
          </ac:spMkLst>
        </pc:spChg>
      </pc:sldChg>
      <pc:sldChg chg="del">
        <pc:chgData name="Kulkarni, Sayali Sanjay" userId="S::kulka121@purdue.edu::e8b9b156-f97d-412e-b58c-399e64fc9518" providerId="AD" clId="Web-{D9B1F93B-7FAD-077C-3531-1C88254B2AAB}" dt="2024-03-27T22:09:19.753" v="319"/>
        <pc:sldMkLst>
          <pc:docMk/>
          <pc:sldMk cId="2032501205" sldId="292"/>
        </pc:sldMkLst>
      </pc:sldChg>
      <pc:sldChg chg="modSp add mod ord replId modClrScheme chgLayout">
        <pc:chgData name="Kulkarni, Sayali Sanjay" userId="S::kulka121@purdue.edu::e8b9b156-f97d-412e-b58c-399e64fc9518" providerId="AD" clId="Web-{D9B1F93B-7FAD-077C-3531-1C88254B2AAB}" dt="2024-03-27T22:12:21.539" v="321"/>
        <pc:sldMkLst>
          <pc:docMk/>
          <pc:sldMk cId="2916781561" sldId="293"/>
        </pc:sldMkLst>
        <pc:spChg chg="mod ord">
          <ac:chgData name="Kulkarni, Sayali Sanjay" userId="S::kulka121@purdue.edu::e8b9b156-f97d-412e-b58c-399e64fc9518" providerId="AD" clId="Web-{D9B1F93B-7FAD-077C-3531-1C88254B2AAB}" dt="2024-03-27T22:12:21.539" v="321"/>
          <ac:spMkLst>
            <pc:docMk/>
            <pc:sldMk cId="2916781561" sldId="293"/>
            <ac:spMk id="2" creationId="{E8013959-7EC7-0924-734D-31208D3F9490}"/>
          </ac:spMkLst>
        </pc:spChg>
        <pc:spChg chg="mod">
          <ac:chgData name="Kulkarni, Sayali Sanjay" userId="S::kulka121@purdue.edu::e8b9b156-f97d-412e-b58c-399e64fc9518" providerId="AD" clId="Web-{D9B1F93B-7FAD-077C-3531-1C88254B2AAB}" dt="2024-03-27T20:45:09.748" v="151" actId="20577"/>
          <ac:spMkLst>
            <pc:docMk/>
            <pc:sldMk cId="2916781561" sldId="293"/>
            <ac:spMk id="5" creationId="{A4FEC867-9679-BE8D-FCEC-3090EA6A2E3C}"/>
          </ac:spMkLst>
        </pc:spChg>
        <pc:spChg chg="mod">
          <ac:chgData name="Kulkarni, Sayali Sanjay" userId="S::kulka121@purdue.edu::e8b9b156-f97d-412e-b58c-399e64fc9518" providerId="AD" clId="Web-{D9B1F93B-7FAD-077C-3531-1C88254B2AAB}" dt="2024-03-27T20:45:53.047" v="166" actId="20577"/>
          <ac:spMkLst>
            <pc:docMk/>
            <pc:sldMk cId="2916781561" sldId="293"/>
            <ac:spMk id="7" creationId="{808F027A-726E-A27E-1C96-27F8729A4F84}"/>
          </ac:spMkLst>
        </pc:spChg>
      </pc:sldChg>
      <pc:sldChg chg="addSp delSp modSp add del replId modNotes">
        <pc:chgData name="Kulkarni, Sayali Sanjay" userId="S::kulka121@purdue.edu::e8b9b156-f97d-412e-b58c-399e64fc9518" providerId="AD" clId="Web-{D9B1F93B-7FAD-077C-3531-1C88254B2AAB}" dt="2024-03-27T20:56:03.378" v="257"/>
        <pc:sldMkLst>
          <pc:docMk/>
          <pc:sldMk cId="648523580" sldId="294"/>
        </pc:sldMkLst>
        <pc:spChg chg="del mod">
          <ac:chgData name="Kulkarni, Sayali Sanjay" userId="S::kulka121@purdue.edu::e8b9b156-f97d-412e-b58c-399e64fc9518" providerId="AD" clId="Web-{D9B1F93B-7FAD-077C-3531-1C88254B2AAB}" dt="2024-03-27T20:54:52.079" v="232"/>
          <ac:spMkLst>
            <pc:docMk/>
            <pc:sldMk cId="648523580" sldId="294"/>
            <ac:spMk id="3" creationId="{351E2876-7482-B93F-CE5C-38D8E203797E}"/>
          </ac:spMkLst>
        </pc:spChg>
        <pc:spChg chg="add del mod">
          <ac:chgData name="Kulkarni, Sayali Sanjay" userId="S::kulka121@purdue.edu::e8b9b156-f97d-412e-b58c-399e64fc9518" providerId="AD" clId="Web-{D9B1F93B-7FAD-077C-3531-1C88254B2AAB}" dt="2024-03-27T20:55:04.923" v="238"/>
          <ac:spMkLst>
            <pc:docMk/>
            <pc:sldMk cId="648523580" sldId="294"/>
            <ac:spMk id="4" creationId="{7A7B29C1-4F7F-5578-A620-A8BD2C09AE92}"/>
          </ac:spMkLst>
        </pc:spChg>
        <pc:spChg chg="add del mod">
          <ac:chgData name="Kulkarni, Sayali Sanjay" userId="S::kulka121@purdue.edu::e8b9b156-f97d-412e-b58c-399e64fc9518" providerId="AD" clId="Web-{D9B1F93B-7FAD-077C-3531-1C88254B2AAB}" dt="2024-03-27T20:54:47.422" v="229"/>
          <ac:spMkLst>
            <pc:docMk/>
            <pc:sldMk cId="648523580" sldId="294"/>
            <ac:spMk id="6" creationId="{6E566CA2-1B08-3B00-11B6-0B87FD211F0F}"/>
          </ac:spMkLst>
        </pc:spChg>
        <pc:spChg chg="mod">
          <ac:chgData name="Kulkarni, Sayali Sanjay" userId="S::kulka121@purdue.edu::e8b9b156-f97d-412e-b58c-399e64fc9518" providerId="AD" clId="Web-{D9B1F93B-7FAD-077C-3531-1C88254B2AAB}" dt="2024-03-27T20:51:21.978" v="202" actId="20577"/>
          <ac:spMkLst>
            <pc:docMk/>
            <pc:sldMk cId="648523580" sldId="294"/>
            <ac:spMk id="8" creationId="{9BD6DF22-65C6-33FA-E9C1-2D2E0F7345C8}"/>
          </ac:spMkLst>
        </pc:spChg>
        <pc:picChg chg="del">
          <ac:chgData name="Kulkarni, Sayali Sanjay" userId="S::kulka121@purdue.edu::e8b9b156-f97d-412e-b58c-399e64fc9518" providerId="AD" clId="Web-{D9B1F93B-7FAD-077C-3531-1C88254B2AAB}" dt="2024-03-27T20:54:34.391" v="228"/>
          <ac:picMkLst>
            <pc:docMk/>
            <pc:sldMk cId="648523580" sldId="294"/>
            <ac:picMk id="2" creationId="{E93E3DCC-E78E-4082-3D01-9251AC179505}"/>
          </ac:picMkLst>
        </pc:picChg>
      </pc:sldChg>
      <pc:sldChg chg="addSp delSp modSp new mod modClrScheme chgLayout">
        <pc:chgData name="Kulkarni, Sayali Sanjay" userId="S::kulka121@purdue.edu::e8b9b156-f97d-412e-b58c-399e64fc9518" providerId="AD" clId="Web-{D9B1F93B-7FAD-077C-3531-1C88254B2AAB}" dt="2024-03-27T22:12:21.539" v="321"/>
        <pc:sldMkLst>
          <pc:docMk/>
          <pc:sldMk cId="23213021" sldId="295"/>
        </pc:sldMkLst>
        <pc:spChg chg="mod ord">
          <ac:chgData name="Kulkarni, Sayali Sanjay" userId="S::kulka121@purdue.edu::e8b9b156-f97d-412e-b58c-399e64fc9518" providerId="AD" clId="Web-{D9B1F93B-7FAD-077C-3531-1C88254B2AAB}" dt="2024-03-27T22:12:21.539" v="321"/>
          <ac:spMkLst>
            <pc:docMk/>
            <pc:sldMk cId="23213021" sldId="295"/>
            <ac:spMk id="2" creationId="{095E7337-78F7-B350-9C21-46C69EFD52D0}"/>
          </ac:spMkLst>
        </pc:spChg>
        <pc:spChg chg="add del mod">
          <ac:chgData name="Kulkarni, Sayali Sanjay" userId="S::kulka121@purdue.edu::e8b9b156-f97d-412e-b58c-399e64fc9518" providerId="AD" clId="Web-{D9B1F93B-7FAD-077C-3531-1C88254B2AAB}" dt="2024-03-27T20:56:28.582" v="267"/>
          <ac:spMkLst>
            <pc:docMk/>
            <pc:sldMk cId="23213021" sldId="295"/>
            <ac:spMk id="3" creationId="{A8ED058D-FD0E-AFED-FDE7-E9F3394B8855}"/>
          </ac:spMkLst>
        </pc:spChg>
        <pc:graphicFrameChg chg="add del">
          <ac:chgData name="Kulkarni, Sayali Sanjay" userId="S::kulka121@purdue.edu::e8b9b156-f97d-412e-b58c-399e64fc9518" providerId="AD" clId="Web-{D9B1F93B-7FAD-077C-3531-1C88254B2AAB}" dt="2024-03-27T20:56:28.566" v="266"/>
          <ac:graphicFrameMkLst>
            <pc:docMk/>
            <pc:sldMk cId="23213021" sldId="295"/>
            <ac:graphicFrameMk id="5" creationId="{7FF26293-E4F5-A08B-DE1C-7C931F009D08}"/>
          </ac:graphicFrameMkLst>
        </pc:graphicFrameChg>
        <pc:graphicFrameChg chg="add mod ord">
          <ac:chgData name="Kulkarni, Sayali Sanjay" userId="S::kulka121@purdue.edu::e8b9b156-f97d-412e-b58c-399e64fc9518" providerId="AD" clId="Web-{D9B1F93B-7FAD-077C-3531-1C88254B2AAB}" dt="2024-03-27T22:12:21.539" v="321"/>
          <ac:graphicFrameMkLst>
            <pc:docMk/>
            <pc:sldMk cId="23213021" sldId="295"/>
            <ac:graphicFrameMk id="7" creationId="{844E7CDE-0E96-45D8-7576-B6752C7B5760}"/>
          </ac:graphicFrameMkLst>
        </pc:graphicFrameChg>
      </pc:sldChg>
      <pc:sldMasterChg chg="add del addSldLayout delSldLayout">
        <pc:chgData name="Kulkarni, Sayali Sanjay" userId="S::kulka121@purdue.edu::e8b9b156-f97d-412e-b58c-399e64fc9518" providerId="AD" clId="Web-{D9B1F93B-7FAD-077C-3531-1C88254B2AAB}" dt="2024-03-27T22:12:21.539" v="321"/>
        <pc:sldMasterMkLst>
          <pc:docMk/>
          <pc:sldMasterMk cId="650141063" sldId="2147483648"/>
        </pc:sldMasterMkLst>
        <pc:sldLayoutChg chg="add del">
          <pc:chgData name="Kulkarni, Sayali Sanjay" userId="S::kulka121@purdue.edu::e8b9b156-f97d-412e-b58c-399e64fc9518" providerId="AD" clId="Web-{D9B1F93B-7FAD-077C-3531-1C88254B2AAB}" dt="2024-03-27T22:12:21.539" v="321"/>
          <pc:sldLayoutMkLst>
            <pc:docMk/>
            <pc:sldMasterMk cId="650141063" sldId="2147483648"/>
            <pc:sldLayoutMk cId="4228519819" sldId="2147483649"/>
          </pc:sldLayoutMkLst>
        </pc:sldLayoutChg>
        <pc:sldLayoutChg chg="add del">
          <pc:chgData name="Kulkarni, Sayali Sanjay" userId="S::kulka121@purdue.edu::e8b9b156-f97d-412e-b58c-399e64fc9518" providerId="AD" clId="Web-{D9B1F93B-7FAD-077C-3531-1C88254B2AAB}" dt="2024-03-27T22:12:21.539" v="321"/>
          <pc:sldLayoutMkLst>
            <pc:docMk/>
            <pc:sldMasterMk cId="650141063" sldId="2147483648"/>
            <pc:sldLayoutMk cId="2569832838" sldId="2147483650"/>
          </pc:sldLayoutMkLst>
        </pc:sldLayoutChg>
        <pc:sldLayoutChg chg="add del">
          <pc:chgData name="Kulkarni, Sayali Sanjay" userId="S::kulka121@purdue.edu::e8b9b156-f97d-412e-b58c-399e64fc9518" providerId="AD" clId="Web-{D9B1F93B-7FAD-077C-3531-1C88254B2AAB}" dt="2024-03-27T22:12:21.539" v="321"/>
          <pc:sldLayoutMkLst>
            <pc:docMk/>
            <pc:sldMasterMk cId="650141063" sldId="2147483648"/>
            <pc:sldLayoutMk cId="2756520202" sldId="2147483651"/>
          </pc:sldLayoutMkLst>
        </pc:sldLayoutChg>
        <pc:sldLayoutChg chg="add del">
          <pc:chgData name="Kulkarni, Sayali Sanjay" userId="S::kulka121@purdue.edu::e8b9b156-f97d-412e-b58c-399e64fc9518" providerId="AD" clId="Web-{D9B1F93B-7FAD-077C-3531-1C88254B2AAB}" dt="2024-03-27T22:12:21.539" v="321"/>
          <pc:sldLayoutMkLst>
            <pc:docMk/>
            <pc:sldMasterMk cId="650141063" sldId="2147483648"/>
            <pc:sldLayoutMk cId="1875514623" sldId="2147483652"/>
          </pc:sldLayoutMkLst>
        </pc:sldLayoutChg>
        <pc:sldLayoutChg chg="add del">
          <pc:chgData name="Kulkarni, Sayali Sanjay" userId="S::kulka121@purdue.edu::e8b9b156-f97d-412e-b58c-399e64fc9518" providerId="AD" clId="Web-{D9B1F93B-7FAD-077C-3531-1C88254B2AAB}" dt="2024-03-27T22:12:21.539" v="321"/>
          <pc:sldLayoutMkLst>
            <pc:docMk/>
            <pc:sldMasterMk cId="650141063" sldId="2147483648"/>
            <pc:sldLayoutMk cId="302582268" sldId="2147483653"/>
          </pc:sldLayoutMkLst>
        </pc:sldLayoutChg>
        <pc:sldLayoutChg chg="add del">
          <pc:chgData name="Kulkarni, Sayali Sanjay" userId="S::kulka121@purdue.edu::e8b9b156-f97d-412e-b58c-399e64fc9518" providerId="AD" clId="Web-{D9B1F93B-7FAD-077C-3531-1C88254B2AAB}" dt="2024-03-27T22:12:21.539" v="321"/>
          <pc:sldLayoutMkLst>
            <pc:docMk/>
            <pc:sldMasterMk cId="650141063" sldId="2147483648"/>
            <pc:sldLayoutMk cId="216803232" sldId="2147483654"/>
          </pc:sldLayoutMkLst>
        </pc:sldLayoutChg>
        <pc:sldLayoutChg chg="add del">
          <pc:chgData name="Kulkarni, Sayali Sanjay" userId="S::kulka121@purdue.edu::e8b9b156-f97d-412e-b58c-399e64fc9518" providerId="AD" clId="Web-{D9B1F93B-7FAD-077C-3531-1C88254B2AAB}" dt="2024-03-27T22:12:21.539" v="321"/>
          <pc:sldLayoutMkLst>
            <pc:docMk/>
            <pc:sldMasterMk cId="650141063" sldId="2147483648"/>
            <pc:sldLayoutMk cId="3306918201" sldId="2147483655"/>
          </pc:sldLayoutMkLst>
        </pc:sldLayoutChg>
        <pc:sldLayoutChg chg="add del">
          <pc:chgData name="Kulkarni, Sayali Sanjay" userId="S::kulka121@purdue.edu::e8b9b156-f97d-412e-b58c-399e64fc9518" providerId="AD" clId="Web-{D9B1F93B-7FAD-077C-3531-1C88254B2AAB}" dt="2024-03-27T22:12:21.539" v="321"/>
          <pc:sldLayoutMkLst>
            <pc:docMk/>
            <pc:sldMasterMk cId="650141063" sldId="2147483648"/>
            <pc:sldLayoutMk cId="3229090582" sldId="2147483656"/>
          </pc:sldLayoutMkLst>
        </pc:sldLayoutChg>
        <pc:sldLayoutChg chg="add del">
          <pc:chgData name="Kulkarni, Sayali Sanjay" userId="S::kulka121@purdue.edu::e8b9b156-f97d-412e-b58c-399e64fc9518" providerId="AD" clId="Web-{D9B1F93B-7FAD-077C-3531-1C88254B2AAB}" dt="2024-03-27T22:12:21.539" v="321"/>
          <pc:sldLayoutMkLst>
            <pc:docMk/>
            <pc:sldMasterMk cId="650141063" sldId="2147483648"/>
            <pc:sldLayoutMk cId="1676406738" sldId="2147483657"/>
          </pc:sldLayoutMkLst>
        </pc:sldLayoutChg>
        <pc:sldLayoutChg chg="add del">
          <pc:chgData name="Kulkarni, Sayali Sanjay" userId="S::kulka121@purdue.edu::e8b9b156-f97d-412e-b58c-399e64fc9518" providerId="AD" clId="Web-{D9B1F93B-7FAD-077C-3531-1C88254B2AAB}" dt="2024-03-27T22:12:21.539" v="321"/>
          <pc:sldLayoutMkLst>
            <pc:docMk/>
            <pc:sldMasterMk cId="650141063" sldId="2147483648"/>
            <pc:sldLayoutMk cId="639661566" sldId="2147483658"/>
          </pc:sldLayoutMkLst>
        </pc:sldLayoutChg>
        <pc:sldLayoutChg chg="add del">
          <pc:chgData name="Kulkarni, Sayali Sanjay" userId="S::kulka121@purdue.edu::e8b9b156-f97d-412e-b58c-399e64fc9518" providerId="AD" clId="Web-{D9B1F93B-7FAD-077C-3531-1C88254B2AAB}" dt="2024-03-27T22:12:21.539" v="321"/>
          <pc:sldLayoutMkLst>
            <pc:docMk/>
            <pc:sldMasterMk cId="650141063" sldId="2147483648"/>
            <pc:sldLayoutMk cId="3372528315" sldId="2147483659"/>
          </pc:sldLayoutMkLst>
        </pc:sldLayoutChg>
      </pc:sldMasterChg>
      <pc:sldMasterChg chg="add del addSldLayout delSldLayout modSldLayout">
        <pc:chgData name="Kulkarni, Sayali Sanjay" userId="S::kulka121@purdue.edu::e8b9b156-f97d-412e-b58c-399e64fc9518" providerId="AD" clId="Web-{D9B1F93B-7FAD-077C-3531-1C88254B2AAB}" dt="2024-03-27T22:12:21.539" v="321"/>
        <pc:sldMasterMkLst>
          <pc:docMk/>
          <pc:sldMasterMk cId="1980030314" sldId="2147483660"/>
        </pc:sldMasterMkLst>
        <pc:sldLayoutChg chg="add del mod replId">
          <pc:chgData name="Kulkarni, Sayali Sanjay" userId="S::kulka121@purdue.edu::e8b9b156-f97d-412e-b58c-399e64fc9518" providerId="AD" clId="Web-{D9B1F93B-7FAD-077C-3531-1C88254B2AAB}" dt="2024-03-27T22:12:21.539" v="321"/>
          <pc:sldLayoutMkLst>
            <pc:docMk/>
            <pc:sldMasterMk cId="1980030314" sldId="2147483660"/>
            <pc:sldLayoutMk cId="1349724958" sldId="2147483661"/>
          </pc:sldLayoutMkLst>
        </pc:sldLayoutChg>
        <pc:sldLayoutChg chg="add del mod replId">
          <pc:chgData name="Kulkarni, Sayali Sanjay" userId="S::kulka121@purdue.edu::e8b9b156-f97d-412e-b58c-399e64fc9518" providerId="AD" clId="Web-{D9B1F93B-7FAD-077C-3531-1C88254B2AAB}" dt="2024-03-27T22:12:21.539" v="321"/>
          <pc:sldLayoutMkLst>
            <pc:docMk/>
            <pc:sldMasterMk cId="1980030314" sldId="2147483660"/>
            <pc:sldLayoutMk cId="1208786473" sldId="2147483662"/>
          </pc:sldLayoutMkLst>
        </pc:sldLayoutChg>
        <pc:sldLayoutChg chg="add del mod replId">
          <pc:chgData name="Kulkarni, Sayali Sanjay" userId="S::kulka121@purdue.edu::e8b9b156-f97d-412e-b58c-399e64fc9518" providerId="AD" clId="Web-{D9B1F93B-7FAD-077C-3531-1C88254B2AAB}" dt="2024-03-27T22:12:21.539" v="321"/>
          <pc:sldLayoutMkLst>
            <pc:docMk/>
            <pc:sldMasterMk cId="1980030314" sldId="2147483660"/>
            <pc:sldLayoutMk cId="2380125328" sldId="2147483663"/>
          </pc:sldLayoutMkLst>
        </pc:sldLayoutChg>
        <pc:sldLayoutChg chg="add del mod replId">
          <pc:chgData name="Kulkarni, Sayali Sanjay" userId="S::kulka121@purdue.edu::e8b9b156-f97d-412e-b58c-399e64fc9518" providerId="AD" clId="Web-{D9B1F93B-7FAD-077C-3531-1C88254B2AAB}" dt="2024-03-27T22:12:21.539" v="321"/>
          <pc:sldLayoutMkLst>
            <pc:docMk/>
            <pc:sldMasterMk cId="1980030314" sldId="2147483660"/>
            <pc:sldLayoutMk cId="1894255464" sldId="2147483664"/>
          </pc:sldLayoutMkLst>
        </pc:sldLayoutChg>
        <pc:sldLayoutChg chg="add del mod replId">
          <pc:chgData name="Kulkarni, Sayali Sanjay" userId="S::kulka121@purdue.edu::e8b9b156-f97d-412e-b58c-399e64fc9518" providerId="AD" clId="Web-{D9B1F93B-7FAD-077C-3531-1C88254B2AAB}" dt="2024-03-27T22:12:21.539" v="321"/>
          <pc:sldLayoutMkLst>
            <pc:docMk/>
            <pc:sldMasterMk cId="1980030314" sldId="2147483660"/>
            <pc:sldLayoutMk cId="1667870594" sldId="2147483665"/>
          </pc:sldLayoutMkLst>
        </pc:sldLayoutChg>
        <pc:sldLayoutChg chg="add del mod replId">
          <pc:chgData name="Kulkarni, Sayali Sanjay" userId="S::kulka121@purdue.edu::e8b9b156-f97d-412e-b58c-399e64fc9518" providerId="AD" clId="Web-{D9B1F93B-7FAD-077C-3531-1C88254B2AAB}" dt="2024-03-27T22:12:21.539" v="321"/>
          <pc:sldLayoutMkLst>
            <pc:docMk/>
            <pc:sldMasterMk cId="1980030314" sldId="2147483660"/>
            <pc:sldLayoutMk cId="1499003922" sldId="2147483666"/>
          </pc:sldLayoutMkLst>
        </pc:sldLayoutChg>
        <pc:sldLayoutChg chg="add del mod replId">
          <pc:chgData name="Kulkarni, Sayali Sanjay" userId="S::kulka121@purdue.edu::e8b9b156-f97d-412e-b58c-399e64fc9518" providerId="AD" clId="Web-{D9B1F93B-7FAD-077C-3531-1C88254B2AAB}" dt="2024-03-27T22:12:21.539" v="321"/>
          <pc:sldLayoutMkLst>
            <pc:docMk/>
            <pc:sldMasterMk cId="1980030314" sldId="2147483660"/>
            <pc:sldLayoutMk cId="1982019759" sldId="2147483667"/>
          </pc:sldLayoutMkLst>
        </pc:sldLayoutChg>
        <pc:sldLayoutChg chg="add del mod replId">
          <pc:chgData name="Kulkarni, Sayali Sanjay" userId="S::kulka121@purdue.edu::e8b9b156-f97d-412e-b58c-399e64fc9518" providerId="AD" clId="Web-{D9B1F93B-7FAD-077C-3531-1C88254B2AAB}" dt="2024-03-27T22:12:21.539" v="321"/>
          <pc:sldLayoutMkLst>
            <pc:docMk/>
            <pc:sldMasterMk cId="1980030314" sldId="2147483660"/>
            <pc:sldLayoutMk cId="4227761335" sldId="2147483668"/>
          </pc:sldLayoutMkLst>
        </pc:sldLayoutChg>
        <pc:sldLayoutChg chg="add del mod replId">
          <pc:chgData name="Kulkarni, Sayali Sanjay" userId="S::kulka121@purdue.edu::e8b9b156-f97d-412e-b58c-399e64fc9518" providerId="AD" clId="Web-{D9B1F93B-7FAD-077C-3531-1C88254B2AAB}" dt="2024-03-27T22:12:21.539" v="321"/>
          <pc:sldLayoutMkLst>
            <pc:docMk/>
            <pc:sldMasterMk cId="1980030314" sldId="2147483660"/>
            <pc:sldLayoutMk cId="1320832489" sldId="2147483669"/>
          </pc:sldLayoutMkLst>
        </pc:sldLayoutChg>
        <pc:sldLayoutChg chg="add del mod replId">
          <pc:chgData name="Kulkarni, Sayali Sanjay" userId="S::kulka121@purdue.edu::e8b9b156-f97d-412e-b58c-399e64fc9518" providerId="AD" clId="Web-{D9B1F93B-7FAD-077C-3531-1C88254B2AAB}" dt="2024-03-27T22:12:21.539" v="321"/>
          <pc:sldLayoutMkLst>
            <pc:docMk/>
            <pc:sldMasterMk cId="1980030314" sldId="2147483660"/>
            <pc:sldLayoutMk cId="1664516715" sldId="2147483670"/>
          </pc:sldLayoutMkLst>
        </pc:sldLayoutChg>
        <pc:sldLayoutChg chg="add del mod replId">
          <pc:chgData name="Kulkarni, Sayali Sanjay" userId="S::kulka121@purdue.edu::e8b9b156-f97d-412e-b58c-399e64fc9518" providerId="AD" clId="Web-{D9B1F93B-7FAD-077C-3531-1C88254B2AAB}" dt="2024-03-27T22:12:21.539" v="321"/>
          <pc:sldLayoutMkLst>
            <pc:docMk/>
            <pc:sldMasterMk cId="1980030314" sldId="2147483660"/>
            <pc:sldLayoutMk cId="4134775180" sldId="2147483671"/>
          </pc:sldLayoutMkLst>
        </pc:sldLayoutChg>
        <pc:sldLayoutChg chg="add del mod replId">
          <pc:chgData name="Kulkarni, Sayali Sanjay" userId="S::kulka121@purdue.edu::e8b9b156-f97d-412e-b58c-399e64fc9518" providerId="AD" clId="Web-{D9B1F93B-7FAD-077C-3531-1C88254B2AAB}" dt="2024-03-27T22:12:21.539" v="321"/>
          <pc:sldLayoutMkLst>
            <pc:docMk/>
            <pc:sldMasterMk cId="1980030314" sldId="2147483660"/>
            <pc:sldLayoutMk cId="1142577067" sldId="2147483672"/>
          </pc:sldLayoutMkLst>
        </pc:sldLayoutChg>
        <pc:sldLayoutChg chg="add del mod replId">
          <pc:chgData name="Kulkarni, Sayali Sanjay" userId="S::kulka121@purdue.edu::e8b9b156-f97d-412e-b58c-399e64fc9518" providerId="AD" clId="Web-{D9B1F93B-7FAD-077C-3531-1C88254B2AAB}" dt="2024-03-27T22:12:21.539" v="321"/>
          <pc:sldLayoutMkLst>
            <pc:docMk/>
            <pc:sldMasterMk cId="1980030314" sldId="2147483660"/>
            <pc:sldLayoutMk cId="331257058" sldId="2147483673"/>
          </pc:sldLayoutMkLst>
        </pc:sldLayoutChg>
        <pc:sldLayoutChg chg="add del mod replId">
          <pc:chgData name="Kulkarni, Sayali Sanjay" userId="S::kulka121@purdue.edu::e8b9b156-f97d-412e-b58c-399e64fc9518" providerId="AD" clId="Web-{D9B1F93B-7FAD-077C-3531-1C88254B2AAB}" dt="2024-03-27T22:12:21.539" v="321"/>
          <pc:sldLayoutMkLst>
            <pc:docMk/>
            <pc:sldMasterMk cId="1980030314" sldId="2147483660"/>
            <pc:sldLayoutMk cId="2584223274" sldId="2147483674"/>
          </pc:sldLayoutMkLst>
        </pc:sldLayoutChg>
        <pc:sldLayoutChg chg="add del mod replId">
          <pc:chgData name="Kulkarni, Sayali Sanjay" userId="S::kulka121@purdue.edu::e8b9b156-f97d-412e-b58c-399e64fc9518" providerId="AD" clId="Web-{D9B1F93B-7FAD-077C-3531-1C88254B2AAB}" dt="2024-03-27T22:12:21.539" v="321"/>
          <pc:sldLayoutMkLst>
            <pc:docMk/>
            <pc:sldMasterMk cId="1980030314" sldId="2147483660"/>
            <pc:sldLayoutMk cId="2113863459" sldId="2147483675"/>
          </pc:sldLayoutMkLst>
        </pc:sldLayoutChg>
        <pc:sldLayoutChg chg="add del mod replId">
          <pc:chgData name="Kulkarni, Sayali Sanjay" userId="S::kulka121@purdue.edu::e8b9b156-f97d-412e-b58c-399e64fc9518" providerId="AD" clId="Web-{D9B1F93B-7FAD-077C-3531-1C88254B2AAB}" dt="2024-03-27T22:12:21.539" v="321"/>
          <pc:sldLayoutMkLst>
            <pc:docMk/>
            <pc:sldMasterMk cId="1980030314" sldId="2147483660"/>
            <pc:sldLayoutMk cId="3023474849" sldId="2147483676"/>
          </pc:sldLayoutMkLst>
        </pc:sldLayoutChg>
        <pc:sldLayoutChg chg="add del mod replId">
          <pc:chgData name="Kulkarni, Sayali Sanjay" userId="S::kulka121@purdue.edu::e8b9b156-f97d-412e-b58c-399e64fc9518" providerId="AD" clId="Web-{D9B1F93B-7FAD-077C-3531-1C88254B2AAB}" dt="2024-03-27T22:12:21.539" v="321"/>
          <pc:sldLayoutMkLst>
            <pc:docMk/>
            <pc:sldMasterMk cId="1980030314" sldId="2147483660"/>
            <pc:sldLayoutMk cId="1300987022" sldId="2147483677"/>
          </pc:sldLayoutMkLst>
        </pc:sldLayoutChg>
      </pc:sldMasterChg>
    </pc:docChg>
  </pc:docChgLst>
  <pc:docChgLst>
    <pc:chgData name="Mysuru Shylaprakash, Ananya" userId="33416097-7bf1-4cbc-8080-b0fc53da70ff" providerId="ADAL" clId="{4E5BCD19-E0EB-884A-887E-4F334F3A5B24}"/>
    <pc:docChg chg="undo redo custSel addSld delSld modSld sldOrd">
      <pc:chgData name="Mysuru Shylaprakash, Ananya" userId="33416097-7bf1-4cbc-8080-b0fc53da70ff" providerId="ADAL" clId="{4E5BCD19-E0EB-884A-887E-4F334F3A5B24}" dt="2024-03-27T23:07:25.738" v="1940" actId="12269"/>
      <pc:docMkLst>
        <pc:docMk/>
      </pc:docMkLst>
      <pc:sldChg chg="addSp delSp modSp mod modNotesTx">
        <pc:chgData name="Mysuru Shylaprakash, Ananya" userId="33416097-7bf1-4cbc-8080-b0fc53da70ff" providerId="ADAL" clId="{4E5BCD19-E0EB-884A-887E-4F334F3A5B24}" dt="2024-03-27T00:07:28.351" v="1770" actId="20577"/>
        <pc:sldMkLst>
          <pc:docMk/>
          <pc:sldMk cId="3512437180" sldId="256"/>
        </pc:sldMkLst>
        <pc:spChg chg="add del mod">
          <ac:chgData name="Mysuru Shylaprakash, Ananya" userId="33416097-7bf1-4cbc-8080-b0fc53da70ff" providerId="ADAL" clId="{4E5BCD19-E0EB-884A-887E-4F334F3A5B24}" dt="2024-03-25T16:53:02.984" v="1399"/>
          <ac:spMkLst>
            <pc:docMk/>
            <pc:sldMk cId="3512437180" sldId="256"/>
            <ac:spMk id="4" creationId="{BA5D859E-5C41-D50C-F77D-34ACDE6B6D97}"/>
          </ac:spMkLst>
        </pc:spChg>
        <pc:spChg chg="add del mod">
          <ac:chgData name="Mysuru Shylaprakash, Ananya" userId="33416097-7bf1-4cbc-8080-b0fc53da70ff" providerId="ADAL" clId="{4E5BCD19-E0EB-884A-887E-4F334F3A5B24}" dt="2024-03-27T00:07:28.351" v="1770" actId="20577"/>
          <ac:spMkLst>
            <pc:docMk/>
            <pc:sldMk cId="3512437180" sldId="256"/>
            <ac:spMk id="12" creationId="{00000000-0000-0000-0000-000000000000}"/>
          </ac:spMkLst>
        </pc:spChg>
      </pc:sldChg>
      <pc:sldChg chg="addSp delSp modSp">
        <pc:chgData name="Mysuru Shylaprakash, Ananya" userId="33416097-7bf1-4cbc-8080-b0fc53da70ff" providerId="ADAL" clId="{4E5BCD19-E0EB-884A-887E-4F334F3A5B24}" dt="2024-03-25T16:53:02.984" v="1399"/>
        <pc:sldMkLst>
          <pc:docMk/>
          <pc:sldMk cId="1726650485" sldId="257"/>
        </pc:sldMkLst>
        <pc:spChg chg="add del mod">
          <ac:chgData name="Mysuru Shylaprakash, Ananya" userId="33416097-7bf1-4cbc-8080-b0fc53da70ff" providerId="ADAL" clId="{4E5BCD19-E0EB-884A-887E-4F334F3A5B24}" dt="2024-03-25T16:53:02.984" v="1399"/>
          <ac:spMkLst>
            <pc:docMk/>
            <pc:sldMk cId="1726650485" sldId="257"/>
            <ac:spMk id="4" creationId="{85667DD7-B8EB-DC0B-35E8-811288BA18E4}"/>
          </ac:spMkLst>
        </pc:spChg>
      </pc:sldChg>
      <pc:sldChg chg="addSp delSp modSp mod modNotesTx">
        <pc:chgData name="Mysuru Shylaprakash, Ananya" userId="33416097-7bf1-4cbc-8080-b0fc53da70ff" providerId="ADAL" clId="{4E5BCD19-E0EB-884A-887E-4F334F3A5B24}" dt="2024-03-25T16:53:02.984" v="1399"/>
        <pc:sldMkLst>
          <pc:docMk/>
          <pc:sldMk cId="635811793" sldId="258"/>
        </pc:sldMkLst>
        <pc:spChg chg="add del mod">
          <ac:chgData name="Mysuru Shylaprakash, Ananya" userId="33416097-7bf1-4cbc-8080-b0fc53da70ff" providerId="ADAL" clId="{4E5BCD19-E0EB-884A-887E-4F334F3A5B24}" dt="2024-03-25T16:53:02.984" v="1399"/>
          <ac:spMkLst>
            <pc:docMk/>
            <pc:sldMk cId="635811793" sldId="258"/>
            <ac:spMk id="2" creationId="{1B62A9DA-3966-9026-9094-BFB6FD1D1B7E}"/>
          </ac:spMkLst>
        </pc:spChg>
        <pc:spChg chg="add del">
          <ac:chgData name="Mysuru Shylaprakash, Ananya" userId="33416097-7bf1-4cbc-8080-b0fc53da70ff" providerId="ADAL" clId="{4E5BCD19-E0EB-884A-887E-4F334F3A5B24}" dt="2024-03-25T16:53:02.984" v="1399"/>
          <ac:spMkLst>
            <pc:docMk/>
            <pc:sldMk cId="635811793" sldId="258"/>
            <ac:spMk id="4" creationId="{00000000-0000-0000-0000-000000000000}"/>
          </ac:spMkLst>
        </pc:spChg>
        <pc:picChg chg="del">
          <ac:chgData name="Mysuru Shylaprakash, Ananya" userId="33416097-7bf1-4cbc-8080-b0fc53da70ff" providerId="ADAL" clId="{4E5BCD19-E0EB-884A-887E-4F334F3A5B24}" dt="2024-03-25T05:34:34.582" v="1034" actId="478"/>
          <ac:picMkLst>
            <pc:docMk/>
            <pc:sldMk cId="635811793" sldId="258"/>
            <ac:picMk id="2" creationId="{00000000-0000-0000-0000-000000000000}"/>
          </ac:picMkLst>
        </pc:picChg>
        <pc:picChg chg="add mod">
          <ac:chgData name="Mysuru Shylaprakash, Ananya" userId="33416097-7bf1-4cbc-8080-b0fc53da70ff" providerId="ADAL" clId="{4E5BCD19-E0EB-884A-887E-4F334F3A5B24}" dt="2024-03-25T05:34:35.426" v="1035"/>
          <ac:picMkLst>
            <pc:docMk/>
            <pc:sldMk cId="635811793" sldId="258"/>
            <ac:picMk id="5" creationId="{51F1934A-FC7B-97FA-6411-C237A254E8EE}"/>
          </ac:picMkLst>
        </pc:picChg>
      </pc:sldChg>
      <pc:sldChg chg="addSp delSp modSp">
        <pc:chgData name="Mysuru Shylaprakash, Ananya" userId="33416097-7bf1-4cbc-8080-b0fc53da70ff" providerId="ADAL" clId="{4E5BCD19-E0EB-884A-887E-4F334F3A5B24}" dt="2024-03-25T16:53:02.984" v="1399"/>
        <pc:sldMkLst>
          <pc:docMk/>
          <pc:sldMk cId="3907905785" sldId="259"/>
        </pc:sldMkLst>
        <pc:spChg chg="add del mod">
          <ac:chgData name="Mysuru Shylaprakash, Ananya" userId="33416097-7bf1-4cbc-8080-b0fc53da70ff" providerId="ADAL" clId="{4E5BCD19-E0EB-884A-887E-4F334F3A5B24}" dt="2024-03-25T16:53:02.984" v="1399"/>
          <ac:spMkLst>
            <pc:docMk/>
            <pc:sldMk cId="3907905785" sldId="259"/>
            <ac:spMk id="4" creationId="{06B0C931-AEAF-5208-7486-67353EDE71EF}"/>
          </ac:spMkLst>
        </pc:spChg>
        <pc:picChg chg="add mod">
          <ac:chgData name="Mysuru Shylaprakash, Ananya" userId="33416097-7bf1-4cbc-8080-b0fc53da70ff" providerId="ADAL" clId="{4E5BCD19-E0EB-884A-887E-4F334F3A5B24}" dt="2024-03-25T05:34:13.335" v="1030"/>
          <ac:picMkLst>
            <pc:docMk/>
            <pc:sldMk cId="3907905785" sldId="259"/>
            <ac:picMk id="3" creationId="{BB82CA8C-A923-F8A2-F988-EC286336F218}"/>
          </ac:picMkLst>
        </pc:picChg>
      </pc:sldChg>
      <pc:sldChg chg="addSp delSp modSp mod modNotesTx">
        <pc:chgData name="Mysuru Shylaprakash, Ananya" userId="33416097-7bf1-4cbc-8080-b0fc53da70ff" providerId="ADAL" clId="{4E5BCD19-E0EB-884A-887E-4F334F3A5B24}" dt="2024-03-25T16:53:02.984" v="1399"/>
        <pc:sldMkLst>
          <pc:docMk/>
          <pc:sldMk cId="2595660460" sldId="260"/>
        </pc:sldMkLst>
        <pc:spChg chg="add del mod">
          <ac:chgData name="Mysuru Shylaprakash, Ananya" userId="33416097-7bf1-4cbc-8080-b0fc53da70ff" providerId="ADAL" clId="{4E5BCD19-E0EB-884A-887E-4F334F3A5B24}" dt="2024-03-25T16:53:02.984" v="1399"/>
          <ac:spMkLst>
            <pc:docMk/>
            <pc:sldMk cId="2595660460" sldId="260"/>
            <ac:spMk id="2" creationId="{3720A43C-6ABE-C57B-CA09-6F38E5D5CB2F}"/>
          </ac:spMkLst>
        </pc:spChg>
        <pc:spChg chg="add del">
          <ac:chgData name="Mysuru Shylaprakash, Ananya" userId="33416097-7bf1-4cbc-8080-b0fc53da70ff" providerId="ADAL" clId="{4E5BCD19-E0EB-884A-887E-4F334F3A5B24}" dt="2024-03-25T16:53:02.984" v="1399"/>
          <ac:spMkLst>
            <pc:docMk/>
            <pc:sldMk cId="2595660460" sldId="260"/>
            <ac:spMk id="4" creationId="{00000000-0000-0000-0000-000000000000}"/>
          </ac:spMkLst>
        </pc:spChg>
        <pc:picChg chg="del">
          <ac:chgData name="Mysuru Shylaprakash, Ananya" userId="33416097-7bf1-4cbc-8080-b0fc53da70ff" providerId="ADAL" clId="{4E5BCD19-E0EB-884A-887E-4F334F3A5B24}" dt="2024-03-25T05:34:30.716" v="1032" actId="478"/>
          <ac:picMkLst>
            <pc:docMk/>
            <pc:sldMk cId="2595660460" sldId="260"/>
            <ac:picMk id="2" creationId="{00000000-0000-0000-0000-000000000000}"/>
          </ac:picMkLst>
        </pc:picChg>
        <pc:picChg chg="add mod">
          <ac:chgData name="Mysuru Shylaprakash, Ananya" userId="33416097-7bf1-4cbc-8080-b0fc53da70ff" providerId="ADAL" clId="{4E5BCD19-E0EB-884A-887E-4F334F3A5B24}" dt="2024-03-25T05:34:31.703" v="1033"/>
          <ac:picMkLst>
            <pc:docMk/>
            <pc:sldMk cId="2595660460" sldId="260"/>
            <ac:picMk id="5" creationId="{3F736E92-A52C-51CC-A666-56EE418BD44E}"/>
          </ac:picMkLst>
        </pc:picChg>
      </pc:sldChg>
      <pc:sldChg chg="addSp delSp modSp mod modNotesTx">
        <pc:chgData name="Mysuru Shylaprakash, Ananya" userId="33416097-7bf1-4cbc-8080-b0fc53da70ff" providerId="ADAL" clId="{4E5BCD19-E0EB-884A-887E-4F334F3A5B24}" dt="2024-03-25T16:53:02.984" v="1399"/>
        <pc:sldMkLst>
          <pc:docMk/>
          <pc:sldMk cId="3871585773" sldId="261"/>
        </pc:sldMkLst>
        <pc:spChg chg="add del">
          <ac:chgData name="Mysuru Shylaprakash, Ananya" userId="33416097-7bf1-4cbc-8080-b0fc53da70ff" providerId="ADAL" clId="{4E5BCD19-E0EB-884A-887E-4F334F3A5B24}" dt="2024-03-25T16:53:02.984" v="1399"/>
          <ac:spMkLst>
            <pc:docMk/>
            <pc:sldMk cId="3871585773" sldId="261"/>
            <ac:spMk id="4" creationId="{00000000-0000-0000-0000-000000000000}"/>
          </ac:spMkLst>
        </pc:spChg>
        <pc:spChg chg="add del mod">
          <ac:chgData name="Mysuru Shylaprakash, Ananya" userId="33416097-7bf1-4cbc-8080-b0fc53da70ff" providerId="ADAL" clId="{4E5BCD19-E0EB-884A-887E-4F334F3A5B24}" dt="2024-03-25T16:53:02.984" v="1399"/>
          <ac:spMkLst>
            <pc:docMk/>
            <pc:sldMk cId="3871585773" sldId="261"/>
            <ac:spMk id="5" creationId="{2890F83E-D031-814A-2AB1-BD23F60AB36C}"/>
          </ac:spMkLst>
        </pc:spChg>
        <pc:spChg chg="mod">
          <ac:chgData name="Mysuru Shylaprakash, Ananya" userId="33416097-7bf1-4cbc-8080-b0fc53da70ff" providerId="ADAL" clId="{4E5BCD19-E0EB-884A-887E-4F334F3A5B24}" dt="2024-03-25T16:48:33.001" v="1364" actId="1076"/>
          <ac:spMkLst>
            <pc:docMk/>
            <pc:sldMk cId="3871585773" sldId="261"/>
            <ac:spMk id="9" creationId="{00000000-0000-0000-0000-000000000000}"/>
          </ac:spMkLst>
        </pc:spChg>
      </pc:sldChg>
      <pc:sldChg chg="addSp delSp modSp">
        <pc:chgData name="Mysuru Shylaprakash, Ananya" userId="33416097-7bf1-4cbc-8080-b0fc53da70ff" providerId="ADAL" clId="{4E5BCD19-E0EB-884A-887E-4F334F3A5B24}" dt="2024-03-25T16:53:02.984" v="1399"/>
        <pc:sldMkLst>
          <pc:docMk/>
          <pc:sldMk cId="331326867" sldId="272"/>
        </pc:sldMkLst>
        <pc:spChg chg="add del mod">
          <ac:chgData name="Mysuru Shylaprakash, Ananya" userId="33416097-7bf1-4cbc-8080-b0fc53da70ff" providerId="ADAL" clId="{4E5BCD19-E0EB-884A-887E-4F334F3A5B24}" dt="2024-03-25T16:53:02.984" v="1399"/>
          <ac:spMkLst>
            <pc:docMk/>
            <pc:sldMk cId="331326867" sldId="272"/>
            <ac:spMk id="4" creationId="{27C4C513-E35E-CACD-1EBD-DCABC6B77CE9}"/>
          </ac:spMkLst>
        </pc:spChg>
        <pc:picChg chg="add mod">
          <ac:chgData name="Mysuru Shylaprakash, Ananya" userId="33416097-7bf1-4cbc-8080-b0fc53da70ff" providerId="ADAL" clId="{4E5BCD19-E0EB-884A-887E-4F334F3A5B24}" dt="2024-03-25T05:34:11.031" v="1029"/>
          <ac:picMkLst>
            <pc:docMk/>
            <pc:sldMk cId="331326867" sldId="272"/>
            <ac:picMk id="3" creationId="{107064B6-6855-9173-4737-629A25BECB89}"/>
          </ac:picMkLst>
        </pc:picChg>
      </pc:sldChg>
      <pc:sldChg chg="addSp delSp modSp">
        <pc:chgData name="Mysuru Shylaprakash, Ananya" userId="33416097-7bf1-4cbc-8080-b0fc53da70ff" providerId="ADAL" clId="{4E5BCD19-E0EB-884A-887E-4F334F3A5B24}" dt="2024-03-25T16:53:02.984" v="1399"/>
        <pc:sldMkLst>
          <pc:docMk/>
          <pc:sldMk cId="4156245985" sldId="273"/>
        </pc:sldMkLst>
        <pc:spChg chg="add del mod">
          <ac:chgData name="Mysuru Shylaprakash, Ananya" userId="33416097-7bf1-4cbc-8080-b0fc53da70ff" providerId="ADAL" clId="{4E5BCD19-E0EB-884A-887E-4F334F3A5B24}" dt="2024-03-25T16:53:02.984" v="1399"/>
          <ac:spMkLst>
            <pc:docMk/>
            <pc:sldMk cId="4156245985" sldId="273"/>
            <ac:spMk id="4" creationId="{927DC23B-A399-6215-0B8A-6A6E48B1808E}"/>
          </ac:spMkLst>
        </pc:spChg>
        <pc:picChg chg="add mod">
          <ac:chgData name="Mysuru Shylaprakash, Ananya" userId="33416097-7bf1-4cbc-8080-b0fc53da70ff" providerId="ADAL" clId="{4E5BCD19-E0EB-884A-887E-4F334F3A5B24}" dt="2024-03-25T05:34:19.648" v="1031"/>
          <ac:picMkLst>
            <pc:docMk/>
            <pc:sldMk cId="4156245985" sldId="273"/>
            <ac:picMk id="3" creationId="{013A2A5D-98D7-09F3-3C53-EF9A47968E36}"/>
          </ac:picMkLst>
        </pc:picChg>
      </pc:sldChg>
      <pc:sldChg chg="addSp delSp modSp delDesignElem">
        <pc:chgData name="Mysuru Shylaprakash, Ananya" userId="33416097-7bf1-4cbc-8080-b0fc53da70ff" providerId="ADAL" clId="{4E5BCD19-E0EB-884A-887E-4F334F3A5B24}" dt="2024-03-27T18:51:02.693" v="1780"/>
        <pc:sldMkLst>
          <pc:docMk/>
          <pc:sldMk cId="1774091122" sldId="274"/>
        </pc:sldMkLst>
        <pc:spChg chg="add del mod">
          <ac:chgData name="Mysuru Shylaprakash, Ananya" userId="33416097-7bf1-4cbc-8080-b0fc53da70ff" providerId="ADAL" clId="{4E5BCD19-E0EB-884A-887E-4F334F3A5B24}" dt="2024-03-25T16:53:02.984" v="1399"/>
          <ac:spMkLst>
            <pc:docMk/>
            <pc:sldMk cId="1774091122" sldId="274"/>
            <ac:spMk id="4" creationId="{FD8FDE72-B93F-FD9C-11CF-CDBB0513003C}"/>
          </ac:spMkLst>
        </pc:spChg>
        <pc:spChg chg="add del">
          <ac:chgData name="Mysuru Shylaprakash, Ananya" userId="33416097-7bf1-4cbc-8080-b0fc53da70ff" providerId="ADAL" clId="{4E5BCD19-E0EB-884A-887E-4F334F3A5B24}" dt="2024-03-27T18:51:02.693" v="1780"/>
          <ac:spMkLst>
            <pc:docMk/>
            <pc:sldMk cId="1774091122" sldId="274"/>
            <ac:spMk id="24" creationId="{59A309A7-1751-4ABE-A3C1-EEC40366AD89}"/>
          </ac:spMkLst>
        </pc:spChg>
        <pc:spChg chg="add del">
          <ac:chgData name="Mysuru Shylaprakash, Ananya" userId="33416097-7bf1-4cbc-8080-b0fc53da70ff" providerId="ADAL" clId="{4E5BCD19-E0EB-884A-887E-4F334F3A5B24}" dt="2024-03-27T18:51:02.693" v="1780"/>
          <ac:spMkLst>
            <pc:docMk/>
            <pc:sldMk cId="1774091122" sldId="274"/>
            <ac:spMk id="26" creationId="{967D8EB6-EAE1-4F9C-B398-83321E287204}"/>
          </ac:spMkLst>
        </pc:spChg>
        <pc:graphicFrameChg chg="mod">
          <ac:chgData name="Mysuru Shylaprakash, Ananya" userId="33416097-7bf1-4cbc-8080-b0fc53da70ff" providerId="ADAL" clId="{4E5BCD19-E0EB-884A-887E-4F334F3A5B24}" dt="2024-03-25T06:00:00.141" v="1313" actId="12100"/>
          <ac:graphicFrameMkLst>
            <pc:docMk/>
            <pc:sldMk cId="1774091122" sldId="274"/>
            <ac:graphicFrameMk id="5" creationId="{3575B815-B41E-1869-8EDA-1FEBDAE5377B}"/>
          </ac:graphicFrameMkLst>
        </pc:graphicFrameChg>
        <pc:picChg chg="add mod">
          <ac:chgData name="Mysuru Shylaprakash, Ananya" userId="33416097-7bf1-4cbc-8080-b0fc53da70ff" providerId="ADAL" clId="{4E5BCD19-E0EB-884A-887E-4F334F3A5B24}" dt="2024-03-25T05:42:40.954" v="1118"/>
          <ac:picMkLst>
            <pc:docMk/>
            <pc:sldMk cId="1774091122" sldId="274"/>
            <ac:picMk id="3" creationId="{286C94C5-DD4B-E1DD-3CCA-9F8D57242CD0}"/>
          </ac:picMkLst>
        </pc:picChg>
      </pc:sldChg>
      <pc:sldChg chg="addSp delSp modSp modNotesTx">
        <pc:chgData name="Mysuru Shylaprakash, Ananya" userId="33416097-7bf1-4cbc-8080-b0fc53da70ff" providerId="ADAL" clId="{4E5BCD19-E0EB-884A-887E-4F334F3A5B24}" dt="2024-03-25T16:53:02.984" v="1399"/>
        <pc:sldMkLst>
          <pc:docMk/>
          <pc:sldMk cId="1999003158" sldId="275"/>
        </pc:sldMkLst>
        <pc:spChg chg="add del">
          <ac:chgData name="Mysuru Shylaprakash, Ananya" userId="33416097-7bf1-4cbc-8080-b0fc53da70ff" providerId="ADAL" clId="{4E5BCD19-E0EB-884A-887E-4F334F3A5B24}" dt="2024-03-25T16:53:02.984" v="1399"/>
          <ac:spMkLst>
            <pc:docMk/>
            <pc:sldMk cId="1999003158" sldId="275"/>
            <ac:spMk id="4" creationId="{00000000-0000-0000-0000-000000000000}"/>
          </ac:spMkLst>
        </pc:spChg>
        <pc:spChg chg="add del mod">
          <ac:chgData name="Mysuru Shylaprakash, Ananya" userId="33416097-7bf1-4cbc-8080-b0fc53da70ff" providerId="ADAL" clId="{4E5BCD19-E0EB-884A-887E-4F334F3A5B24}" dt="2024-03-25T16:53:02.984" v="1399"/>
          <ac:spMkLst>
            <pc:docMk/>
            <pc:sldMk cId="1999003158" sldId="275"/>
            <ac:spMk id="13" creationId="{B0A301E3-E080-5A11-86FA-2DC00FB89C58}"/>
          </ac:spMkLst>
        </pc:spChg>
      </pc:sldChg>
      <pc:sldChg chg="addSp delSp modSp new mod">
        <pc:chgData name="Mysuru Shylaprakash, Ananya" userId="33416097-7bf1-4cbc-8080-b0fc53da70ff" providerId="ADAL" clId="{4E5BCD19-E0EB-884A-887E-4F334F3A5B24}" dt="2024-03-27T18:51:02.693" v="1780"/>
        <pc:sldMkLst>
          <pc:docMk/>
          <pc:sldMk cId="1886696803" sldId="276"/>
        </pc:sldMkLst>
        <pc:spChg chg="mod">
          <ac:chgData name="Mysuru Shylaprakash, Ananya" userId="33416097-7bf1-4cbc-8080-b0fc53da70ff" providerId="ADAL" clId="{4E5BCD19-E0EB-884A-887E-4F334F3A5B24}" dt="2024-03-25T05:33:49.649" v="1028" actId="14100"/>
          <ac:spMkLst>
            <pc:docMk/>
            <pc:sldMk cId="1886696803" sldId="276"/>
            <ac:spMk id="2" creationId="{8DA03FE6-86A3-0EF9-E571-AF76DCC0E244}"/>
          </ac:spMkLst>
        </pc:spChg>
        <pc:spChg chg="mod">
          <ac:chgData name="Mysuru Shylaprakash, Ananya" userId="33416097-7bf1-4cbc-8080-b0fc53da70ff" providerId="ADAL" clId="{4E5BCD19-E0EB-884A-887E-4F334F3A5B24}" dt="2024-03-27T18:51:02.693" v="1780"/>
          <ac:spMkLst>
            <pc:docMk/>
            <pc:sldMk cId="1886696803" sldId="276"/>
            <ac:spMk id="3" creationId="{6892C0D7-A761-0FCB-F3A8-6F5FE27E816F}"/>
          </ac:spMkLst>
        </pc:spChg>
        <pc:spChg chg="add del mod">
          <ac:chgData name="Mysuru Shylaprakash, Ananya" userId="33416097-7bf1-4cbc-8080-b0fc53da70ff" providerId="ADAL" clId="{4E5BCD19-E0EB-884A-887E-4F334F3A5B24}" dt="2024-03-25T16:48:47.743" v="1367"/>
          <ac:spMkLst>
            <pc:docMk/>
            <pc:sldMk cId="1886696803" sldId="276"/>
            <ac:spMk id="5" creationId="{42E67EEF-70B6-C5C9-B795-862568687B0B}"/>
          </ac:spMkLst>
        </pc:spChg>
        <pc:spChg chg="add del mod">
          <ac:chgData name="Mysuru Shylaprakash, Ananya" userId="33416097-7bf1-4cbc-8080-b0fc53da70ff" providerId="ADAL" clId="{4E5BCD19-E0EB-884A-887E-4F334F3A5B24}" dt="2024-03-25T16:53:02.984" v="1399"/>
          <ac:spMkLst>
            <pc:docMk/>
            <pc:sldMk cId="1886696803" sldId="276"/>
            <ac:spMk id="6" creationId="{0965721C-DFA1-AD67-2B15-4105C04E40E5}"/>
          </ac:spMkLst>
        </pc:spChg>
        <pc:picChg chg="add mod">
          <ac:chgData name="Mysuru Shylaprakash, Ananya" userId="33416097-7bf1-4cbc-8080-b0fc53da70ff" providerId="ADAL" clId="{4E5BCD19-E0EB-884A-887E-4F334F3A5B24}" dt="2024-03-25T05:42:35.073" v="1117"/>
          <ac:picMkLst>
            <pc:docMk/>
            <pc:sldMk cId="1886696803" sldId="276"/>
            <ac:picMk id="4" creationId="{3E3FDF42-5C6E-D458-47BE-2DDAAD42CF7D}"/>
          </ac:picMkLst>
        </pc:picChg>
      </pc:sldChg>
      <pc:sldChg chg="modSp new del mod ord">
        <pc:chgData name="Mysuru Shylaprakash, Ananya" userId="33416097-7bf1-4cbc-8080-b0fc53da70ff" providerId="ADAL" clId="{4E5BCD19-E0EB-884A-887E-4F334F3A5B24}" dt="2024-03-25T04:54:03.734" v="634" actId="2696"/>
        <pc:sldMkLst>
          <pc:docMk/>
          <pc:sldMk cId="673035565" sldId="277"/>
        </pc:sldMkLst>
        <pc:spChg chg="mod">
          <ac:chgData name="Mysuru Shylaprakash, Ananya" userId="33416097-7bf1-4cbc-8080-b0fc53da70ff" providerId="ADAL" clId="{4E5BCD19-E0EB-884A-887E-4F334F3A5B24}" dt="2024-03-25T04:02:44.059" v="242" actId="20577"/>
          <ac:spMkLst>
            <pc:docMk/>
            <pc:sldMk cId="673035565" sldId="277"/>
            <ac:spMk id="2" creationId="{AA70BE3D-CBE1-2FAD-D9F4-C32DDA669DAD}"/>
          </ac:spMkLst>
        </pc:spChg>
        <pc:spChg chg="mod">
          <ac:chgData name="Mysuru Shylaprakash, Ananya" userId="33416097-7bf1-4cbc-8080-b0fc53da70ff" providerId="ADAL" clId="{4E5BCD19-E0EB-884A-887E-4F334F3A5B24}" dt="2024-03-25T04:53:17.165" v="633" actId="5793"/>
          <ac:spMkLst>
            <pc:docMk/>
            <pc:sldMk cId="673035565" sldId="277"/>
            <ac:spMk id="3" creationId="{DE4EA393-2492-E0B6-9108-68EDDF426B53}"/>
          </ac:spMkLst>
        </pc:spChg>
      </pc:sldChg>
      <pc:sldChg chg="addSp delSp modSp add del mod modShow">
        <pc:chgData name="Mysuru Shylaprakash, Ananya" userId="33416097-7bf1-4cbc-8080-b0fc53da70ff" providerId="ADAL" clId="{4E5BCD19-E0EB-884A-887E-4F334F3A5B24}" dt="2024-03-27T18:44:21.568" v="1771" actId="2696"/>
        <pc:sldMkLst>
          <pc:docMk/>
          <pc:sldMk cId="3961032426" sldId="278"/>
        </pc:sldMkLst>
        <pc:spChg chg="mod">
          <ac:chgData name="Mysuru Shylaprakash, Ananya" userId="33416097-7bf1-4cbc-8080-b0fc53da70ff" providerId="ADAL" clId="{4E5BCD19-E0EB-884A-887E-4F334F3A5B24}" dt="2024-03-25T04:52:43.305" v="630" actId="20577"/>
          <ac:spMkLst>
            <pc:docMk/>
            <pc:sldMk cId="3961032426" sldId="278"/>
            <ac:spMk id="2" creationId="{AA70BE3D-CBE1-2FAD-D9F4-C32DDA669DAD}"/>
          </ac:spMkLst>
        </pc:spChg>
        <pc:spChg chg="add del mod">
          <ac:chgData name="Mysuru Shylaprakash, Ananya" userId="33416097-7bf1-4cbc-8080-b0fc53da70ff" providerId="ADAL" clId="{4E5BCD19-E0EB-884A-887E-4F334F3A5B24}" dt="2024-03-25T16:53:02.984" v="1399"/>
          <ac:spMkLst>
            <pc:docMk/>
            <pc:sldMk cId="3961032426" sldId="278"/>
            <ac:spMk id="3" creationId="{9FA54A52-E723-C3A3-A8B8-B4838D994EAA}"/>
          </ac:spMkLst>
        </pc:spChg>
        <pc:spChg chg="del mod">
          <ac:chgData name="Mysuru Shylaprakash, Ananya" userId="33416097-7bf1-4cbc-8080-b0fc53da70ff" providerId="ADAL" clId="{4E5BCD19-E0EB-884A-887E-4F334F3A5B24}" dt="2024-03-25T04:26:31.555" v="354" actId="3680"/>
          <ac:spMkLst>
            <pc:docMk/>
            <pc:sldMk cId="3961032426" sldId="278"/>
            <ac:spMk id="3" creationId="{DE4EA393-2492-E0B6-9108-68EDDF426B53}"/>
          </ac:spMkLst>
        </pc:spChg>
        <pc:spChg chg="add mod">
          <ac:chgData name="Mysuru Shylaprakash, Ananya" userId="33416097-7bf1-4cbc-8080-b0fc53da70ff" providerId="ADAL" clId="{4E5BCD19-E0EB-884A-887E-4F334F3A5B24}" dt="2024-03-25T04:52:54.252" v="631" actId="1076"/>
          <ac:spMkLst>
            <pc:docMk/>
            <pc:sldMk cId="3961032426" sldId="278"/>
            <ac:spMk id="5" creationId="{FD62AA3D-44E8-CBA8-437D-8E8E4FFA7C0D}"/>
          </ac:spMkLst>
        </pc:spChg>
        <pc:spChg chg="add mod">
          <ac:chgData name="Mysuru Shylaprakash, Ananya" userId="33416097-7bf1-4cbc-8080-b0fc53da70ff" providerId="ADAL" clId="{4E5BCD19-E0EB-884A-887E-4F334F3A5B24}" dt="2024-03-25T04:50:34.280" v="616" actId="14100"/>
          <ac:spMkLst>
            <pc:docMk/>
            <pc:sldMk cId="3961032426" sldId="278"/>
            <ac:spMk id="6" creationId="{933525D8-4365-3BDA-9D50-4FA5FB55C9F8}"/>
          </ac:spMkLst>
        </pc:spChg>
        <pc:graphicFrameChg chg="add mod ord modGraphic">
          <ac:chgData name="Mysuru Shylaprakash, Ananya" userId="33416097-7bf1-4cbc-8080-b0fc53da70ff" providerId="ADAL" clId="{4E5BCD19-E0EB-884A-887E-4F334F3A5B24}" dt="2024-03-25T16:47:50.291" v="1361" actId="20577"/>
          <ac:graphicFrameMkLst>
            <pc:docMk/>
            <pc:sldMk cId="3961032426" sldId="278"/>
            <ac:graphicFrameMk id="4" creationId="{71E91C7B-E008-304E-4B25-BE590C180057}"/>
          </ac:graphicFrameMkLst>
        </pc:graphicFrameChg>
        <pc:picChg chg="add mod">
          <ac:chgData name="Mysuru Shylaprakash, Ananya" userId="33416097-7bf1-4cbc-8080-b0fc53da70ff" providerId="ADAL" clId="{4E5BCD19-E0EB-884A-887E-4F334F3A5B24}" dt="2024-03-25T05:42:58.646" v="1121" actId="1076"/>
          <ac:picMkLst>
            <pc:docMk/>
            <pc:sldMk cId="3961032426" sldId="278"/>
            <ac:picMk id="7" creationId="{75553241-B4B7-E9EE-CCAF-B6BB5F0B7915}"/>
          </ac:picMkLst>
        </pc:picChg>
      </pc:sldChg>
      <pc:sldChg chg="addSp delSp modSp add mod ord">
        <pc:chgData name="Mysuru Shylaprakash, Ananya" userId="33416097-7bf1-4cbc-8080-b0fc53da70ff" providerId="ADAL" clId="{4E5BCD19-E0EB-884A-887E-4F334F3A5B24}" dt="2024-03-25T16:53:02.984" v="1399"/>
        <pc:sldMkLst>
          <pc:docMk/>
          <pc:sldMk cId="1400967651" sldId="279"/>
        </pc:sldMkLst>
        <pc:spChg chg="mod">
          <ac:chgData name="Mysuru Shylaprakash, Ananya" userId="33416097-7bf1-4cbc-8080-b0fc53da70ff" providerId="ADAL" clId="{4E5BCD19-E0EB-884A-887E-4F334F3A5B24}" dt="2024-03-25T05:43:38.429" v="1137" actId="20577"/>
          <ac:spMkLst>
            <pc:docMk/>
            <pc:sldMk cId="1400967651" sldId="279"/>
            <ac:spMk id="2" creationId="{AA70BE3D-CBE1-2FAD-D9F4-C32DDA669DAD}"/>
          </ac:spMkLst>
        </pc:spChg>
        <pc:spChg chg="add del mod">
          <ac:chgData name="Mysuru Shylaprakash, Ananya" userId="33416097-7bf1-4cbc-8080-b0fc53da70ff" providerId="ADAL" clId="{4E5BCD19-E0EB-884A-887E-4F334F3A5B24}" dt="2024-03-25T16:53:02.984" v="1399"/>
          <ac:spMkLst>
            <pc:docMk/>
            <pc:sldMk cId="1400967651" sldId="279"/>
            <ac:spMk id="3" creationId="{43BCD864-C0F5-511B-3852-9020919B8BA5}"/>
          </ac:spMkLst>
        </pc:spChg>
        <pc:spChg chg="del">
          <ac:chgData name="Mysuru Shylaprakash, Ananya" userId="33416097-7bf1-4cbc-8080-b0fc53da70ff" providerId="ADAL" clId="{4E5BCD19-E0EB-884A-887E-4F334F3A5B24}" dt="2024-03-25T04:54:32.307" v="638" actId="478"/>
          <ac:spMkLst>
            <pc:docMk/>
            <pc:sldMk cId="1400967651" sldId="279"/>
            <ac:spMk id="5" creationId="{FD62AA3D-44E8-CBA8-437D-8E8E4FFA7C0D}"/>
          </ac:spMkLst>
        </pc:spChg>
        <pc:spChg chg="del">
          <ac:chgData name="Mysuru Shylaprakash, Ananya" userId="33416097-7bf1-4cbc-8080-b0fc53da70ff" providerId="ADAL" clId="{4E5BCD19-E0EB-884A-887E-4F334F3A5B24}" dt="2024-03-25T04:54:29.876" v="637" actId="478"/>
          <ac:spMkLst>
            <pc:docMk/>
            <pc:sldMk cId="1400967651" sldId="279"/>
            <ac:spMk id="6" creationId="{933525D8-4365-3BDA-9D50-4FA5FB55C9F8}"/>
          </ac:spMkLst>
        </pc:spChg>
        <pc:spChg chg="add del mod">
          <ac:chgData name="Mysuru Shylaprakash, Ananya" userId="33416097-7bf1-4cbc-8080-b0fc53da70ff" providerId="ADAL" clId="{4E5BCD19-E0EB-884A-887E-4F334F3A5B24}" dt="2024-03-25T05:50:01.919" v="1204" actId="26606"/>
          <ac:spMkLst>
            <pc:docMk/>
            <pc:sldMk cId="1400967651" sldId="279"/>
            <ac:spMk id="7" creationId="{4F0D2510-952B-A51C-1431-DEB3A138F33E}"/>
          </ac:spMkLst>
        </pc:spChg>
        <pc:spChg chg="add mod">
          <ac:chgData name="Mysuru Shylaprakash, Ananya" userId="33416097-7bf1-4cbc-8080-b0fc53da70ff" providerId="ADAL" clId="{4E5BCD19-E0EB-884A-887E-4F334F3A5B24}" dt="2024-03-25T05:50:53.845" v="1211" actId="14100"/>
          <ac:spMkLst>
            <pc:docMk/>
            <pc:sldMk cId="1400967651" sldId="279"/>
            <ac:spMk id="13" creationId="{C6E35666-B787-2331-2686-460C0AC9AA29}"/>
          </ac:spMkLst>
        </pc:spChg>
        <pc:graphicFrameChg chg="del">
          <ac:chgData name="Mysuru Shylaprakash, Ananya" userId="33416097-7bf1-4cbc-8080-b0fc53da70ff" providerId="ADAL" clId="{4E5BCD19-E0EB-884A-887E-4F334F3A5B24}" dt="2024-03-25T04:54:25.651" v="636" actId="478"/>
          <ac:graphicFrameMkLst>
            <pc:docMk/>
            <pc:sldMk cId="1400967651" sldId="279"/>
            <ac:graphicFrameMk id="4" creationId="{71E91C7B-E008-304E-4B25-BE590C180057}"/>
          </ac:graphicFrameMkLst>
        </pc:graphicFrameChg>
        <pc:graphicFrameChg chg="add del mod modGraphic">
          <ac:chgData name="Mysuru Shylaprakash, Ananya" userId="33416097-7bf1-4cbc-8080-b0fc53da70ff" providerId="ADAL" clId="{4E5BCD19-E0EB-884A-887E-4F334F3A5B24}" dt="2024-03-25T05:36:00.300" v="1049" actId="478"/>
          <ac:graphicFrameMkLst>
            <pc:docMk/>
            <pc:sldMk cId="1400967651" sldId="279"/>
            <ac:graphicFrameMk id="8" creationId="{E3B7D68B-0776-985B-311B-4C05CFAF8ECD}"/>
          </ac:graphicFrameMkLst>
        </pc:graphicFrameChg>
        <pc:graphicFrameChg chg="add del modGraphic">
          <ac:chgData name="Mysuru Shylaprakash, Ananya" userId="33416097-7bf1-4cbc-8080-b0fc53da70ff" providerId="ADAL" clId="{4E5BCD19-E0EB-884A-887E-4F334F3A5B24}" dt="2024-03-25T05:32:49.197" v="1022" actId="1032"/>
          <ac:graphicFrameMkLst>
            <pc:docMk/>
            <pc:sldMk cId="1400967651" sldId="279"/>
            <ac:graphicFrameMk id="9" creationId="{0FC3FED0-7CB7-3659-3F57-953E44658A8C}"/>
          </ac:graphicFrameMkLst>
        </pc:graphicFrameChg>
        <pc:graphicFrameChg chg="add del mod modGraphic">
          <ac:chgData name="Mysuru Shylaprakash, Ananya" userId="33416097-7bf1-4cbc-8080-b0fc53da70ff" providerId="ADAL" clId="{4E5BCD19-E0EB-884A-887E-4F334F3A5B24}" dt="2024-03-25T05:43:42.431" v="1138" actId="478"/>
          <ac:graphicFrameMkLst>
            <pc:docMk/>
            <pc:sldMk cId="1400967651" sldId="279"/>
            <ac:graphicFrameMk id="10" creationId="{CBF330A0-A4A5-4C4B-408B-EA1BF27B2824}"/>
          </ac:graphicFrameMkLst>
        </pc:graphicFrameChg>
        <pc:graphicFrameChg chg="add mod modGraphic">
          <ac:chgData name="Mysuru Shylaprakash, Ananya" userId="33416097-7bf1-4cbc-8080-b0fc53da70ff" providerId="ADAL" clId="{4E5BCD19-E0EB-884A-887E-4F334F3A5B24}" dt="2024-03-25T06:01:44.018" v="1323" actId="26606"/>
          <ac:graphicFrameMkLst>
            <pc:docMk/>
            <pc:sldMk cId="1400967651" sldId="279"/>
            <ac:graphicFrameMk id="1028" creationId="{6E8BA151-773E-49EC-0A07-E916CA1DFF62}"/>
          </ac:graphicFrameMkLst>
        </pc:graphicFrameChg>
        <pc:picChg chg="add del mod">
          <ac:chgData name="Mysuru Shylaprakash, Ananya" userId="33416097-7bf1-4cbc-8080-b0fc53da70ff" providerId="ADAL" clId="{4E5BCD19-E0EB-884A-887E-4F334F3A5B24}" dt="2024-03-25T16:52:59.717" v="1392"/>
          <ac:picMkLst>
            <pc:docMk/>
            <pc:sldMk cId="1400967651" sldId="279"/>
            <ac:picMk id="4" creationId="{42BB9C01-DD21-3B61-BCA2-DD5152A4CD18}"/>
          </ac:picMkLst>
        </pc:picChg>
        <pc:picChg chg="add mod">
          <ac:chgData name="Mysuru Shylaprakash, Ananya" userId="33416097-7bf1-4cbc-8080-b0fc53da70ff" providerId="ADAL" clId="{4E5BCD19-E0EB-884A-887E-4F334F3A5B24}" dt="2024-03-25T16:53:01.858" v="1397" actId="1076"/>
          <ac:picMkLst>
            <pc:docMk/>
            <pc:sldMk cId="1400967651" sldId="279"/>
            <ac:picMk id="11" creationId="{FD87D012-ECF2-2E23-CE65-B96BFEFAD344}"/>
          </ac:picMkLst>
        </pc:picChg>
        <pc:picChg chg="add mod">
          <ac:chgData name="Mysuru Shylaprakash, Ananya" userId="33416097-7bf1-4cbc-8080-b0fc53da70ff" providerId="ADAL" clId="{4E5BCD19-E0EB-884A-887E-4F334F3A5B24}" dt="2024-03-25T05:50:45.822" v="1209" actId="14100"/>
          <ac:picMkLst>
            <pc:docMk/>
            <pc:sldMk cId="1400967651" sldId="279"/>
            <ac:picMk id="1026" creationId="{C2779A47-A8BB-EA48-A35D-494175F97172}"/>
          </ac:picMkLst>
        </pc:picChg>
      </pc:sldChg>
      <pc:sldChg chg="addSp delSp modSp add del mod ord modShow">
        <pc:chgData name="Mysuru Shylaprakash, Ananya" userId="33416097-7bf1-4cbc-8080-b0fc53da70ff" providerId="ADAL" clId="{4E5BCD19-E0EB-884A-887E-4F334F3A5B24}" dt="2024-03-27T18:44:24.679" v="1772" actId="2696"/>
        <pc:sldMkLst>
          <pc:docMk/>
          <pc:sldMk cId="1563326117" sldId="280"/>
        </pc:sldMkLst>
        <pc:spChg chg="add del mod">
          <ac:chgData name="Mysuru Shylaprakash, Ananya" userId="33416097-7bf1-4cbc-8080-b0fc53da70ff" providerId="ADAL" clId="{4E5BCD19-E0EB-884A-887E-4F334F3A5B24}" dt="2024-03-25T16:53:02.984" v="1399"/>
          <ac:spMkLst>
            <pc:docMk/>
            <pc:sldMk cId="1563326117" sldId="280"/>
            <ac:spMk id="3" creationId="{0B21BA0A-E35D-E86A-691A-DC0F12F1C688}"/>
          </ac:spMkLst>
        </pc:spChg>
        <pc:spChg chg="mod">
          <ac:chgData name="Mysuru Shylaprakash, Ananya" userId="33416097-7bf1-4cbc-8080-b0fc53da70ff" providerId="ADAL" clId="{4E5BCD19-E0EB-884A-887E-4F334F3A5B24}" dt="2024-03-25T16:58:12.128" v="1459" actId="1076"/>
          <ac:spMkLst>
            <pc:docMk/>
            <pc:sldMk cId="1563326117" sldId="280"/>
            <ac:spMk id="7" creationId="{4F0D2510-952B-A51C-1431-DEB3A138F33E}"/>
          </ac:spMkLst>
        </pc:spChg>
        <pc:graphicFrameChg chg="mod modGraphic">
          <ac:chgData name="Mysuru Shylaprakash, Ananya" userId="33416097-7bf1-4cbc-8080-b0fc53da70ff" providerId="ADAL" clId="{4E5BCD19-E0EB-884A-887E-4F334F3A5B24}" dt="2024-03-25T16:58:00.208" v="1457" actId="20577"/>
          <ac:graphicFrameMkLst>
            <pc:docMk/>
            <pc:sldMk cId="1563326117" sldId="280"/>
            <ac:graphicFrameMk id="10" creationId="{CBF330A0-A4A5-4C4B-408B-EA1BF27B2824}"/>
          </ac:graphicFrameMkLst>
        </pc:graphicFrameChg>
      </pc:sldChg>
      <pc:sldChg chg="addSp delSp modSp add mod">
        <pc:chgData name="Mysuru Shylaprakash, Ananya" userId="33416097-7bf1-4cbc-8080-b0fc53da70ff" providerId="ADAL" clId="{4E5BCD19-E0EB-884A-887E-4F334F3A5B24}" dt="2024-03-27T23:07:25.738" v="1940" actId="12269"/>
        <pc:sldMkLst>
          <pc:docMk/>
          <pc:sldMk cId="1545574273" sldId="281"/>
        </pc:sldMkLst>
        <pc:spChg chg="mod">
          <ac:chgData name="Mysuru Shylaprakash, Ananya" userId="33416097-7bf1-4cbc-8080-b0fc53da70ff" providerId="ADAL" clId="{4E5BCD19-E0EB-884A-887E-4F334F3A5B24}" dt="2024-03-25T06:00:47.766" v="1316" actId="1076"/>
          <ac:spMkLst>
            <pc:docMk/>
            <pc:sldMk cId="1545574273" sldId="281"/>
            <ac:spMk id="2" creationId="{AA70BE3D-CBE1-2FAD-D9F4-C32DDA669DAD}"/>
          </ac:spMkLst>
        </pc:spChg>
        <pc:spChg chg="add del mod">
          <ac:chgData name="Mysuru Shylaprakash, Ananya" userId="33416097-7bf1-4cbc-8080-b0fc53da70ff" providerId="ADAL" clId="{4E5BCD19-E0EB-884A-887E-4F334F3A5B24}" dt="2024-03-25T16:53:02.984" v="1399"/>
          <ac:spMkLst>
            <pc:docMk/>
            <pc:sldMk cId="1545574273" sldId="281"/>
            <ac:spMk id="3" creationId="{EF422FB1-0576-01C3-C1AC-C5938FE8C149}"/>
          </ac:spMkLst>
        </pc:spChg>
        <pc:spChg chg="add del mod">
          <ac:chgData name="Mysuru Shylaprakash, Ananya" userId="33416097-7bf1-4cbc-8080-b0fc53da70ff" providerId="ADAL" clId="{4E5BCD19-E0EB-884A-887E-4F334F3A5B24}" dt="2024-03-25T05:57:09.302" v="1309" actId="26606"/>
          <ac:spMkLst>
            <pc:docMk/>
            <pc:sldMk cId="1545574273" sldId="281"/>
            <ac:spMk id="4" creationId="{D4FC0013-4620-8385-3609-AD3B53784A4A}"/>
          </ac:spMkLst>
        </pc:spChg>
        <pc:spChg chg="add del mod">
          <ac:chgData name="Mysuru Shylaprakash, Ananya" userId="33416097-7bf1-4cbc-8080-b0fc53da70ff" providerId="ADAL" clId="{4E5BCD19-E0EB-884A-887E-4F334F3A5B24}" dt="2024-03-25T06:00:52.296" v="1319"/>
          <ac:spMkLst>
            <pc:docMk/>
            <pc:sldMk cId="1545574273" sldId="281"/>
            <ac:spMk id="5" creationId="{56D8F906-9A09-5477-23C9-F9767941C520}"/>
          </ac:spMkLst>
        </pc:spChg>
        <pc:spChg chg="del">
          <ac:chgData name="Mysuru Shylaprakash, Ananya" userId="33416097-7bf1-4cbc-8080-b0fc53da70ff" providerId="ADAL" clId="{4E5BCD19-E0EB-884A-887E-4F334F3A5B24}" dt="2024-03-25T05:55:19.456" v="1269" actId="478"/>
          <ac:spMkLst>
            <pc:docMk/>
            <pc:sldMk cId="1545574273" sldId="281"/>
            <ac:spMk id="13" creationId="{C6E35666-B787-2331-2686-460C0AC9AA29}"/>
          </ac:spMkLst>
        </pc:spChg>
        <pc:graphicFrameChg chg="add del">
          <ac:chgData name="Mysuru Shylaprakash, Ananya" userId="33416097-7bf1-4cbc-8080-b0fc53da70ff" providerId="ADAL" clId="{4E5BCD19-E0EB-884A-887E-4F334F3A5B24}" dt="2024-03-25T05:57:09.276" v="1308" actId="26606"/>
          <ac:graphicFrameMkLst>
            <pc:docMk/>
            <pc:sldMk cId="1545574273" sldId="281"/>
            <ac:graphicFrameMk id="14" creationId="{77F1DA4C-B5DD-9940-048B-BEF5A06FF6D8}"/>
          </ac:graphicFrameMkLst>
        </pc:graphicFrameChg>
        <pc:graphicFrameChg chg="add mod">
          <ac:chgData name="Mysuru Shylaprakash, Ananya" userId="33416097-7bf1-4cbc-8080-b0fc53da70ff" providerId="ADAL" clId="{4E5BCD19-E0EB-884A-887E-4F334F3A5B24}" dt="2024-03-27T23:06:46.277" v="1934"/>
          <ac:graphicFrameMkLst>
            <pc:docMk/>
            <pc:sldMk cId="1545574273" sldId="281"/>
            <ac:graphicFrameMk id="16" creationId="{421B2F7C-B61B-0848-79BE-56F32BC7B11B}"/>
          </ac:graphicFrameMkLst>
        </pc:graphicFrameChg>
        <pc:graphicFrameChg chg="del">
          <ac:chgData name="Mysuru Shylaprakash, Ananya" userId="33416097-7bf1-4cbc-8080-b0fc53da70ff" providerId="ADAL" clId="{4E5BCD19-E0EB-884A-887E-4F334F3A5B24}" dt="2024-03-25T05:55:12.881" v="1268" actId="478"/>
          <ac:graphicFrameMkLst>
            <pc:docMk/>
            <pc:sldMk cId="1545574273" sldId="281"/>
            <ac:graphicFrameMk id="1028" creationId="{6E8BA151-773E-49EC-0A07-E916CA1DFF62}"/>
          </ac:graphicFrameMkLst>
        </pc:graphicFrameChg>
        <pc:graphicFrameChg chg="mod">
          <ac:chgData name="Mysuru Shylaprakash, Ananya" userId="33416097-7bf1-4cbc-8080-b0fc53da70ff" providerId="ADAL" clId="{4E5BCD19-E0EB-884A-887E-4F334F3A5B24}" dt="2024-03-27T23:07:25.738" v="1940" actId="12269"/>
          <ac:graphicFrameMkLst>
            <pc:docMk/>
            <pc:sldMk cId="1545574273" sldId="281"/>
            <ac:graphicFrameMk id="1203" creationId="{FAD41AF8-3646-EE88-DEE2-66FC751D27C1}"/>
          </ac:graphicFrameMkLst>
        </pc:graphicFrameChg>
        <pc:picChg chg="add del mod">
          <ac:chgData name="Mysuru Shylaprakash, Ananya" userId="33416097-7bf1-4cbc-8080-b0fc53da70ff" providerId="ADAL" clId="{4E5BCD19-E0EB-884A-887E-4F334F3A5B24}" dt="2024-03-27T23:06:52.356" v="1935" actId="478"/>
          <ac:picMkLst>
            <pc:docMk/>
            <pc:sldMk cId="1545574273" sldId="281"/>
            <ac:picMk id="4" creationId="{2BE5F5B0-F400-F32B-DC5B-AEA4A6FB24F8}"/>
          </ac:picMkLst>
        </pc:picChg>
        <pc:picChg chg="del">
          <ac:chgData name="Mysuru Shylaprakash, Ananya" userId="33416097-7bf1-4cbc-8080-b0fc53da70ff" providerId="ADAL" clId="{4E5BCD19-E0EB-884A-887E-4F334F3A5B24}" dt="2024-03-25T05:55:23.311" v="1271" actId="478"/>
          <ac:picMkLst>
            <pc:docMk/>
            <pc:sldMk cId="1545574273" sldId="281"/>
            <ac:picMk id="1026" creationId="{C2779A47-A8BB-EA48-A35D-494175F97172}"/>
          </ac:picMkLst>
        </pc:picChg>
      </pc:sldChg>
      <pc:sldChg chg="addSp delSp modSp delDesignElem">
        <pc:chgData name="Mysuru Shylaprakash, Ananya" userId="33416097-7bf1-4cbc-8080-b0fc53da70ff" providerId="ADAL" clId="{4E5BCD19-E0EB-884A-887E-4F334F3A5B24}" dt="2024-03-27T18:51:02.693" v="1780"/>
        <pc:sldMkLst>
          <pc:docMk/>
          <pc:sldMk cId="1014997055" sldId="282"/>
        </pc:sldMkLst>
        <pc:spChg chg="add del mod">
          <ac:chgData name="Mysuru Shylaprakash, Ananya" userId="33416097-7bf1-4cbc-8080-b0fc53da70ff" providerId="ADAL" clId="{4E5BCD19-E0EB-884A-887E-4F334F3A5B24}" dt="2024-03-25T16:53:02.984" v="1399"/>
          <ac:spMkLst>
            <pc:docMk/>
            <pc:sldMk cId="1014997055" sldId="282"/>
            <ac:spMk id="5" creationId="{A5FC7872-173C-0C58-6BE3-529CD382AD74}"/>
          </ac:spMkLst>
        </pc:spChg>
        <pc:spChg chg="add del">
          <ac:chgData name="Mysuru Shylaprakash, Ananya" userId="33416097-7bf1-4cbc-8080-b0fc53da70ff" providerId="ADAL" clId="{4E5BCD19-E0EB-884A-887E-4F334F3A5B24}" dt="2024-03-27T18:51:02.693" v="1780"/>
          <ac:spMkLst>
            <pc:docMk/>
            <pc:sldMk cId="1014997055" sldId="282"/>
            <ac:spMk id="13" creationId="{F13C74B1-5B17-4795-BED0-7140497B445A}"/>
          </ac:spMkLst>
        </pc:spChg>
        <pc:spChg chg="add del">
          <ac:chgData name="Mysuru Shylaprakash, Ananya" userId="33416097-7bf1-4cbc-8080-b0fc53da70ff" providerId="ADAL" clId="{4E5BCD19-E0EB-884A-887E-4F334F3A5B24}" dt="2024-03-27T18:51:02.693" v="1780"/>
          <ac:spMkLst>
            <pc:docMk/>
            <pc:sldMk cId="1014997055" sldId="282"/>
            <ac:spMk id="14" creationId="{D4974D33-8DC5-464E-8C6D-BE58F0669C17}"/>
          </ac:spMkLst>
        </pc:spChg>
      </pc:sldChg>
      <pc:sldChg chg="modSp add del mod ord">
        <pc:chgData name="Mysuru Shylaprakash, Ananya" userId="33416097-7bf1-4cbc-8080-b0fc53da70ff" providerId="ADAL" clId="{4E5BCD19-E0EB-884A-887E-4F334F3A5B24}" dt="2024-03-25T06:02:32.611" v="1330" actId="2696"/>
        <pc:sldMkLst>
          <pc:docMk/>
          <pc:sldMk cId="1344756679" sldId="282"/>
        </pc:sldMkLst>
        <pc:graphicFrameChg chg="mod modGraphic">
          <ac:chgData name="Mysuru Shylaprakash, Ananya" userId="33416097-7bf1-4cbc-8080-b0fc53da70ff" providerId="ADAL" clId="{4E5BCD19-E0EB-884A-887E-4F334F3A5B24}" dt="2024-03-25T06:02:21.089" v="1329" actId="14100"/>
          <ac:graphicFrameMkLst>
            <pc:docMk/>
            <pc:sldMk cId="1344756679" sldId="282"/>
            <ac:graphicFrameMk id="1028" creationId="{6E8BA151-773E-49EC-0A07-E916CA1DFF62}"/>
          </ac:graphicFrameMkLst>
        </pc:graphicFrameChg>
      </pc:sldChg>
      <pc:sldChg chg="modSp mod">
        <pc:chgData name="Mysuru Shylaprakash, Ananya" userId="33416097-7bf1-4cbc-8080-b0fc53da70ff" providerId="ADAL" clId="{4E5BCD19-E0EB-884A-887E-4F334F3A5B24}" dt="2024-03-27T18:51:02.693" v="1780"/>
        <pc:sldMkLst>
          <pc:docMk/>
          <pc:sldMk cId="2729266047" sldId="283"/>
        </pc:sldMkLst>
        <pc:spChg chg="mod">
          <ac:chgData name="Mysuru Shylaprakash, Ananya" userId="33416097-7bf1-4cbc-8080-b0fc53da70ff" providerId="ADAL" clId="{4E5BCD19-E0EB-884A-887E-4F334F3A5B24}" dt="2024-03-27T18:51:02.693" v="1780"/>
          <ac:spMkLst>
            <pc:docMk/>
            <pc:sldMk cId="2729266047" sldId="283"/>
            <ac:spMk id="2" creationId="{C66FF470-7FC4-4B5C-B551-B5695A64FEEF}"/>
          </ac:spMkLst>
        </pc:spChg>
        <pc:spChg chg="mod">
          <ac:chgData name="Mysuru Shylaprakash, Ananya" userId="33416097-7bf1-4cbc-8080-b0fc53da70ff" providerId="ADAL" clId="{4E5BCD19-E0EB-884A-887E-4F334F3A5B24}" dt="2024-03-27T18:51:02.693" v="1780"/>
          <ac:spMkLst>
            <pc:docMk/>
            <pc:sldMk cId="2729266047" sldId="283"/>
            <ac:spMk id="3" creationId="{EA3DC464-C8BD-749A-4AC5-7094C57AE0F9}"/>
          </ac:spMkLst>
        </pc:spChg>
      </pc:sldChg>
      <pc:sldChg chg="addSp modSp mod">
        <pc:chgData name="Mysuru Shylaprakash, Ananya" userId="33416097-7bf1-4cbc-8080-b0fc53da70ff" providerId="ADAL" clId="{4E5BCD19-E0EB-884A-887E-4F334F3A5B24}" dt="2024-03-27T22:55:36.028" v="1878" actId="12100"/>
        <pc:sldMkLst>
          <pc:docMk/>
          <pc:sldMk cId="323305571" sldId="285"/>
        </pc:sldMkLst>
        <pc:spChg chg="mod">
          <ac:chgData name="Mysuru Shylaprakash, Ananya" userId="33416097-7bf1-4cbc-8080-b0fc53da70ff" providerId="ADAL" clId="{4E5BCD19-E0EB-884A-887E-4F334F3A5B24}" dt="2024-03-27T18:51:02.693" v="1780"/>
          <ac:spMkLst>
            <pc:docMk/>
            <pc:sldMk cId="323305571" sldId="285"/>
            <ac:spMk id="2" creationId="{286FC8E7-01A3-DC56-66DF-71BB9CCC40D7}"/>
          </ac:spMkLst>
        </pc:spChg>
        <pc:spChg chg="add mod">
          <ac:chgData name="Mysuru Shylaprakash, Ananya" userId="33416097-7bf1-4cbc-8080-b0fc53da70ff" providerId="ADAL" clId="{4E5BCD19-E0EB-884A-887E-4F334F3A5B24}" dt="2024-03-27T20:21:44.172" v="1875" actId="313"/>
          <ac:spMkLst>
            <pc:docMk/>
            <pc:sldMk cId="323305571" sldId="285"/>
            <ac:spMk id="4" creationId="{D25BE68E-B647-70D2-8C02-77C2792EFA06}"/>
          </ac:spMkLst>
        </pc:spChg>
        <pc:graphicFrameChg chg="mod">
          <ac:chgData name="Mysuru Shylaprakash, Ananya" userId="33416097-7bf1-4cbc-8080-b0fc53da70ff" providerId="ADAL" clId="{4E5BCD19-E0EB-884A-887E-4F334F3A5B24}" dt="2024-03-27T22:55:36.028" v="1878" actId="12100"/>
          <ac:graphicFrameMkLst>
            <pc:docMk/>
            <pc:sldMk cId="323305571" sldId="285"/>
            <ac:graphicFrameMk id="6" creationId="{B2D3C6B9-7716-44FA-CE6A-B69566E1EA26}"/>
          </ac:graphicFrameMkLst>
        </pc:graphicFrameChg>
      </pc:sldChg>
      <pc:sldChg chg="modSp">
        <pc:chgData name="Mysuru Shylaprakash, Ananya" userId="33416097-7bf1-4cbc-8080-b0fc53da70ff" providerId="ADAL" clId="{4E5BCD19-E0EB-884A-887E-4F334F3A5B24}" dt="2024-03-27T18:51:02.693" v="1780"/>
        <pc:sldMkLst>
          <pc:docMk/>
          <pc:sldMk cId="3882905619" sldId="287"/>
        </pc:sldMkLst>
        <pc:spChg chg="mod">
          <ac:chgData name="Mysuru Shylaprakash, Ananya" userId="33416097-7bf1-4cbc-8080-b0fc53da70ff" providerId="ADAL" clId="{4E5BCD19-E0EB-884A-887E-4F334F3A5B24}" dt="2024-03-27T18:51:02.693" v="1780"/>
          <ac:spMkLst>
            <pc:docMk/>
            <pc:sldMk cId="3882905619" sldId="287"/>
            <ac:spMk id="2" creationId="{EA54F1B2-6D6A-B3FD-B2C1-8E9C1F830E76}"/>
          </ac:spMkLst>
        </pc:spChg>
        <pc:spChg chg="mod">
          <ac:chgData name="Mysuru Shylaprakash, Ananya" userId="33416097-7bf1-4cbc-8080-b0fc53da70ff" providerId="ADAL" clId="{4E5BCD19-E0EB-884A-887E-4F334F3A5B24}" dt="2024-03-27T18:51:02.693" v="1780"/>
          <ac:spMkLst>
            <pc:docMk/>
            <pc:sldMk cId="3882905619" sldId="287"/>
            <ac:spMk id="3" creationId="{CA7EA6FF-2084-C5E8-E2E1-0D4C13033FA5}"/>
          </ac:spMkLst>
        </pc:spChg>
      </pc:sldChg>
      <pc:sldChg chg="addSp delSp delDesignElem">
        <pc:chgData name="Mysuru Shylaprakash, Ananya" userId="33416097-7bf1-4cbc-8080-b0fc53da70ff" providerId="ADAL" clId="{4E5BCD19-E0EB-884A-887E-4F334F3A5B24}" dt="2024-03-27T18:51:02.693" v="1780"/>
        <pc:sldMkLst>
          <pc:docMk/>
          <pc:sldMk cId="1339017305" sldId="288"/>
        </pc:sldMkLst>
        <pc:spChg chg="add del">
          <ac:chgData name="Mysuru Shylaprakash, Ananya" userId="33416097-7bf1-4cbc-8080-b0fc53da70ff" providerId="ADAL" clId="{4E5BCD19-E0EB-884A-887E-4F334F3A5B24}" dt="2024-03-27T18:51:02.693" v="1780"/>
          <ac:spMkLst>
            <pc:docMk/>
            <pc:sldMk cId="1339017305" sldId="288"/>
            <ac:spMk id="10" creationId="{B50AB553-2A96-4A92-96F2-93548E096954}"/>
          </ac:spMkLst>
        </pc:spChg>
      </pc:sldChg>
      <pc:sldChg chg="addSp delSp modSp add mod">
        <pc:chgData name="Mysuru Shylaprakash, Ananya" userId="33416097-7bf1-4cbc-8080-b0fc53da70ff" providerId="ADAL" clId="{4E5BCD19-E0EB-884A-887E-4F334F3A5B24}" dt="2024-03-26T23:06:59.815" v="1762" actId="115"/>
        <pc:sldMkLst>
          <pc:docMk/>
          <pc:sldMk cId="1107043073" sldId="289"/>
        </pc:sldMkLst>
        <pc:spChg chg="add del mod">
          <ac:chgData name="Mysuru Shylaprakash, Ananya" userId="33416097-7bf1-4cbc-8080-b0fc53da70ff" providerId="ADAL" clId="{4E5BCD19-E0EB-884A-887E-4F334F3A5B24}" dt="2024-03-26T22:22:49.640" v="1466"/>
          <ac:spMkLst>
            <pc:docMk/>
            <pc:sldMk cId="1107043073" sldId="289"/>
            <ac:spMk id="3" creationId="{F53E5DA1-1871-3934-C2AF-AD4E1B412ABB}"/>
          </ac:spMkLst>
        </pc:spChg>
        <pc:spChg chg="add mod">
          <ac:chgData name="Mysuru Shylaprakash, Ananya" userId="33416097-7bf1-4cbc-8080-b0fc53da70ff" providerId="ADAL" clId="{4E5BCD19-E0EB-884A-887E-4F334F3A5B24}" dt="2024-03-26T23:06:59.815" v="1762" actId="115"/>
          <ac:spMkLst>
            <pc:docMk/>
            <pc:sldMk cId="1107043073" sldId="289"/>
            <ac:spMk id="6" creationId="{23B42DD4-5736-2E7C-62E5-37864B84AAF1}"/>
          </ac:spMkLst>
        </pc:spChg>
        <pc:spChg chg="del">
          <ac:chgData name="Mysuru Shylaprakash, Ananya" userId="33416097-7bf1-4cbc-8080-b0fc53da70ff" providerId="ADAL" clId="{4E5BCD19-E0EB-884A-887E-4F334F3A5B24}" dt="2024-03-26T22:22:54.766" v="1467" actId="478"/>
          <ac:spMkLst>
            <pc:docMk/>
            <pc:sldMk cId="1107043073" sldId="289"/>
            <ac:spMk id="6" creationId="{933525D8-4365-3BDA-9D50-4FA5FB55C9F8}"/>
          </ac:spMkLst>
        </pc:spChg>
        <pc:spChg chg="add del mod">
          <ac:chgData name="Mysuru Shylaprakash, Ananya" userId="33416097-7bf1-4cbc-8080-b0fc53da70ff" providerId="ADAL" clId="{4E5BCD19-E0EB-884A-887E-4F334F3A5B24}" dt="2024-03-26T22:39:04.482" v="1708" actId="478"/>
          <ac:spMkLst>
            <pc:docMk/>
            <pc:sldMk cId="1107043073" sldId="289"/>
            <ac:spMk id="17" creationId="{1F496AC0-EB04-AB0A-67AA-2A13B151584C}"/>
          </ac:spMkLst>
        </pc:spChg>
        <pc:graphicFrameChg chg="mod modGraphic">
          <ac:chgData name="Mysuru Shylaprakash, Ananya" userId="33416097-7bf1-4cbc-8080-b0fc53da70ff" providerId="ADAL" clId="{4E5BCD19-E0EB-884A-887E-4F334F3A5B24}" dt="2024-03-26T22:40:05.321" v="1720" actId="1076"/>
          <ac:graphicFrameMkLst>
            <pc:docMk/>
            <pc:sldMk cId="1107043073" sldId="289"/>
            <ac:graphicFrameMk id="4" creationId="{71E91C7B-E008-304E-4B25-BE590C180057}"/>
          </ac:graphicFrameMkLst>
        </pc:graphicFrameChg>
        <pc:cxnChg chg="add mod">
          <ac:chgData name="Mysuru Shylaprakash, Ananya" userId="33416097-7bf1-4cbc-8080-b0fc53da70ff" providerId="ADAL" clId="{4E5BCD19-E0EB-884A-887E-4F334F3A5B24}" dt="2024-03-26T22:43:14.640" v="1758" actId="14100"/>
          <ac:cxnSpMkLst>
            <pc:docMk/>
            <pc:sldMk cId="1107043073" sldId="289"/>
            <ac:cxnSpMk id="9" creationId="{FEB930F5-4961-EDEA-87FF-3BA22DF1AD50}"/>
          </ac:cxnSpMkLst>
        </pc:cxnChg>
        <pc:cxnChg chg="add mod">
          <ac:chgData name="Mysuru Shylaprakash, Ananya" userId="33416097-7bf1-4cbc-8080-b0fc53da70ff" providerId="ADAL" clId="{4E5BCD19-E0EB-884A-887E-4F334F3A5B24}" dt="2024-03-26T22:43:06.148" v="1757" actId="1582"/>
          <ac:cxnSpMkLst>
            <pc:docMk/>
            <pc:sldMk cId="1107043073" sldId="289"/>
            <ac:cxnSpMk id="10" creationId="{081DC60A-2975-3DAF-D71E-05B08C53980F}"/>
          </ac:cxnSpMkLst>
        </pc:cxnChg>
      </pc:sldChg>
      <pc:sldChg chg="add del">
        <pc:chgData name="Mysuru Shylaprakash, Ananya" userId="33416097-7bf1-4cbc-8080-b0fc53da70ff" providerId="ADAL" clId="{4E5BCD19-E0EB-884A-887E-4F334F3A5B24}" dt="2024-03-27T22:54:49.954" v="1877" actId="2696"/>
        <pc:sldMkLst>
          <pc:docMk/>
          <pc:sldMk cId="2032501205" sldId="292"/>
        </pc:sldMkLst>
      </pc:sldChg>
    </pc:docChg>
  </pc:docChgLst>
  <pc:docChgLst>
    <pc:chgData name="Somaraju, Pranati" userId="S::psomaraj@purdue.edu::bf854721-84a4-4dc9-b201-17ca2e8c3a4b" providerId="AD" clId="Web-{EF162502-10C5-0648-A8F4-5984D3609797}"/>
    <pc:docChg chg="modSld">
      <pc:chgData name="Somaraju, Pranati" userId="S::psomaraj@purdue.edu::bf854721-84a4-4dc9-b201-17ca2e8c3a4b" providerId="AD" clId="Web-{EF162502-10C5-0648-A8F4-5984D3609797}" dt="2024-03-27T22:04:32.669" v="1" actId="1076"/>
      <pc:docMkLst>
        <pc:docMk/>
      </pc:docMkLst>
      <pc:sldChg chg="modSp">
        <pc:chgData name="Somaraju, Pranati" userId="S::psomaraj@purdue.edu::bf854721-84a4-4dc9-b201-17ca2e8c3a4b" providerId="AD" clId="Web-{EF162502-10C5-0648-A8F4-5984D3609797}" dt="2024-03-27T22:04:32.669" v="1" actId="1076"/>
        <pc:sldMkLst>
          <pc:docMk/>
          <pc:sldMk cId="1545574273" sldId="281"/>
        </pc:sldMkLst>
        <pc:graphicFrameChg chg="mod">
          <ac:chgData name="Somaraju, Pranati" userId="S::psomaraj@purdue.edu::bf854721-84a4-4dc9-b201-17ca2e8c3a4b" providerId="AD" clId="Web-{EF162502-10C5-0648-A8F4-5984D3609797}" dt="2024-03-27T22:04:32.669" v="1" actId="1076"/>
          <ac:graphicFrameMkLst>
            <pc:docMk/>
            <pc:sldMk cId="1545574273" sldId="281"/>
            <ac:graphicFrameMk id="1203" creationId="{FAD41AF8-3646-EE88-DEE2-66FC751D27C1}"/>
          </ac:graphicFrameMkLst>
        </pc:graphicFrameChg>
      </pc:sldChg>
    </pc:docChg>
  </pc:docChgLst>
  <pc:docChgLst>
    <pc:chgData name="Husain, Marziyah Fawzan" userId="S::husain14@purdue.edu::5da9f06c-c952-4b67-91c1-55724dbf6c63" providerId="AD" clId="Web-{18AF604D-3D85-0D01-FCB7-590EE60BB690}"/>
    <pc:docChg chg="addSld delSld">
      <pc:chgData name="Husain, Marziyah Fawzan" userId="S::husain14@purdue.edu::5da9f06c-c952-4b67-91c1-55724dbf6c63" providerId="AD" clId="Web-{18AF604D-3D85-0D01-FCB7-590EE60BB690}" dt="2024-03-27T21:40:44.482" v="3"/>
      <pc:docMkLst>
        <pc:docMk/>
      </pc:docMkLst>
      <pc:sldChg chg="del">
        <pc:chgData name="Husain, Marziyah Fawzan" userId="S::husain14@purdue.edu::5da9f06c-c952-4b67-91c1-55724dbf6c63" providerId="AD" clId="Web-{18AF604D-3D85-0D01-FCB7-590EE60BB690}" dt="2024-03-27T21:40:44.482" v="3"/>
        <pc:sldMkLst>
          <pc:docMk/>
          <pc:sldMk cId="1014997055" sldId="282"/>
        </pc:sldMkLst>
      </pc:sldChg>
      <pc:sldChg chg="add del">
        <pc:chgData name="Husain, Marziyah Fawzan" userId="S::husain14@purdue.edu::5da9f06c-c952-4b67-91c1-55724dbf6c63" providerId="AD" clId="Web-{18AF604D-3D85-0D01-FCB7-590EE60BB690}" dt="2024-03-27T21:40:41.435" v="2"/>
        <pc:sldMkLst>
          <pc:docMk/>
          <pc:sldMk cId="1520756060" sldId="291"/>
        </pc:sldMkLst>
      </pc:sldChg>
    </pc:docChg>
  </pc:docChgLst>
  <pc:docChgLst>
    <pc:chgData name="Husain, Marziyah Fawzan" userId="S::husain14@purdue.edu::5da9f06c-c952-4b67-91c1-55724dbf6c63" providerId="AD" clId="Web-{8599472C-A325-3AB5-C8DF-7B266EB61335}"/>
    <pc:docChg chg="addSld modSld">
      <pc:chgData name="Husain, Marziyah Fawzan" userId="S::husain14@purdue.edu::5da9f06c-c952-4b67-91c1-55724dbf6c63" providerId="AD" clId="Web-{8599472C-A325-3AB5-C8DF-7B266EB61335}" dt="2024-03-25T16:49:03.767" v="62" actId="20577"/>
      <pc:docMkLst>
        <pc:docMk/>
      </pc:docMkLst>
      <pc:sldChg chg="addSp delSp modSp new mod setBg">
        <pc:chgData name="Husain, Marziyah Fawzan" userId="S::husain14@purdue.edu::5da9f06c-c952-4b67-91c1-55724dbf6c63" providerId="AD" clId="Web-{8599472C-A325-3AB5-C8DF-7B266EB61335}" dt="2024-03-25T16:49:03.767" v="62" actId="20577"/>
        <pc:sldMkLst>
          <pc:docMk/>
          <pc:sldMk cId="1014997055" sldId="282"/>
        </pc:sldMkLst>
        <pc:spChg chg="mod">
          <ac:chgData name="Husain, Marziyah Fawzan" userId="S::husain14@purdue.edu::5da9f06c-c952-4b67-91c1-55724dbf6c63" providerId="AD" clId="Web-{8599472C-A325-3AB5-C8DF-7B266EB61335}" dt="2024-03-25T16:46:03.340" v="38"/>
          <ac:spMkLst>
            <pc:docMk/>
            <pc:sldMk cId="1014997055" sldId="282"/>
            <ac:spMk id="2" creationId="{4C5EE764-A15E-B80D-6D58-6C003479C411}"/>
          </ac:spMkLst>
        </pc:spChg>
        <pc:spChg chg="mod">
          <ac:chgData name="Husain, Marziyah Fawzan" userId="S::husain14@purdue.edu::5da9f06c-c952-4b67-91c1-55724dbf6c63" providerId="AD" clId="Web-{8599472C-A325-3AB5-C8DF-7B266EB61335}" dt="2024-03-25T16:49:03.767" v="62" actId="20577"/>
          <ac:spMkLst>
            <pc:docMk/>
            <pc:sldMk cId="1014997055" sldId="282"/>
            <ac:spMk id="3" creationId="{E6EB1779-352F-7254-404B-869BD6E1B19F}"/>
          </ac:spMkLst>
        </pc:spChg>
        <pc:spChg chg="add del">
          <ac:chgData name="Husain, Marziyah Fawzan" userId="S::husain14@purdue.edu::5da9f06c-c952-4b67-91c1-55724dbf6c63" providerId="AD" clId="Web-{8599472C-A325-3AB5-C8DF-7B266EB61335}" dt="2024-03-25T16:46:03.340" v="37"/>
          <ac:spMkLst>
            <pc:docMk/>
            <pc:sldMk cId="1014997055" sldId="282"/>
            <ac:spMk id="9" creationId="{C0763A76-9F1C-4FC5-82B7-DD475DA461B2}"/>
          </ac:spMkLst>
        </pc:spChg>
        <pc:spChg chg="add del">
          <ac:chgData name="Husain, Marziyah Fawzan" userId="S::husain14@purdue.edu::5da9f06c-c952-4b67-91c1-55724dbf6c63" providerId="AD" clId="Web-{8599472C-A325-3AB5-C8DF-7B266EB61335}" dt="2024-03-25T16:46:03.340" v="37"/>
          <ac:spMkLst>
            <pc:docMk/>
            <pc:sldMk cId="1014997055" sldId="282"/>
            <ac:spMk id="11" creationId="{E81BF4F6-F2CF-4984-9D14-D6966D92F99F}"/>
          </ac:spMkLst>
        </pc:spChg>
        <pc:spChg chg="add">
          <ac:chgData name="Husain, Marziyah Fawzan" userId="S::husain14@purdue.edu::5da9f06c-c952-4b67-91c1-55724dbf6c63" providerId="AD" clId="Web-{8599472C-A325-3AB5-C8DF-7B266EB61335}" dt="2024-03-25T16:46:03.340" v="38"/>
          <ac:spMkLst>
            <pc:docMk/>
            <pc:sldMk cId="1014997055" sldId="282"/>
            <ac:spMk id="13" creationId="{F13C74B1-5B17-4795-BED0-7140497B445A}"/>
          </ac:spMkLst>
        </pc:spChg>
        <pc:spChg chg="add">
          <ac:chgData name="Husain, Marziyah Fawzan" userId="S::husain14@purdue.edu::5da9f06c-c952-4b67-91c1-55724dbf6c63" providerId="AD" clId="Web-{8599472C-A325-3AB5-C8DF-7B266EB61335}" dt="2024-03-25T16:46:03.340" v="38"/>
          <ac:spMkLst>
            <pc:docMk/>
            <pc:sldMk cId="1014997055" sldId="282"/>
            <ac:spMk id="14" creationId="{D4974D33-8DC5-464E-8C6D-BE58F0669C17}"/>
          </ac:spMkLst>
        </pc:spChg>
        <pc:picChg chg="add mod">
          <ac:chgData name="Husain, Marziyah Fawzan" userId="S::husain14@purdue.edu::5da9f06c-c952-4b67-91c1-55724dbf6c63" providerId="AD" clId="Web-{8599472C-A325-3AB5-C8DF-7B266EB61335}" dt="2024-03-25T16:46:03.340" v="38"/>
          <ac:picMkLst>
            <pc:docMk/>
            <pc:sldMk cId="1014997055" sldId="282"/>
            <ac:picMk id="4" creationId="{9661B793-4832-D62D-FF2B-A6440C44EFCF}"/>
          </ac:picMkLst>
        </pc:picChg>
      </pc:sldChg>
    </pc:docChg>
  </pc:docChgLst>
  <pc:docChgLst>
    <pc:chgData name="Kulkarni, Sayali Sanjay" userId="S::kulka121@purdue.edu::e8b9b156-f97d-412e-b58c-399e64fc9518" providerId="AD" clId="Web-{8BB4A376-A46D-A93A-103F-4E693CAF3290}"/>
    <pc:docChg chg="modSld">
      <pc:chgData name="Kulkarni, Sayali Sanjay" userId="S::kulka121@purdue.edu::e8b9b156-f97d-412e-b58c-399e64fc9518" providerId="AD" clId="Web-{8BB4A376-A46D-A93A-103F-4E693CAF3290}" dt="2024-03-26T05:47:06.693" v="0"/>
      <pc:docMkLst>
        <pc:docMk/>
      </pc:docMkLst>
      <pc:sldChg chg="delSp">
        <pc:chgData name="Kulkarni, Sayali Sanjay" userId="S::kulka121@purdue.edu::e8b9b156-f97d-412e-b58c-399e64fc9518" providerId="AD" clId="Web-{8BB4A376-A46D-A93A-103F-4E693CAF3290}" dt="2024-03-26T05:47:06.693" v="0"/>
        <pc:sldMkLst>
          <pc:docMk/>
          <pc:sldMk cId="1774091122" sldId="274"/>
        </pc:sldMkLst>
        <pc:spChg chg="del">
          <ac:chgData name="Kulkarni, Sayali Sanjay" userId="S::kulka121@purdue.edu::e8b9b156-f97d-412e-b58c-399e64fc9518" providerId="AD" clId="Web-{8BB4A376-A46D-A93A-103F-4E693CAF3290}" dt="2024-03-26T05:47:06.693" v="0"/>
          <ac:spMkLst>
            <pc:docMk/>
            <pc:sldMk cId="1774091122" sldId="274"/>
            <ac:spMk id="19" creationId="{84630911-73A6-CD89-B4AC-AA15CD2CA78A}"/>
          </ac:spMkLst>
        </pc:spChg>
      </pc:sldChg>
    </pc:docChg>
  </pc:docChgLst>
  <pc:docChgLst>
    <pc:chgData name="Somaraju, Pranati" userId="S::psomaraj@purdue.edu::bf854721-84a4-4dc9-b201-17ca2e8c3a4b" providerId="AD" clId="Web-{C2040DED-D935-40A5-7B51-F8CED43C04BD}"/>
    <pc:docChg chg="addSld delSld modSld sldOrd">
      <pc:chgData name="Somaraju, Pranati" userId="S::psomaraj@purdue.edu::bf854721-84a4-4dc9-b201-17ca2e8c3a4b" providerId="AD" clId="Web-{C2040DED-D935-40A5-7B51-F8CED43C04BD}" dt="2024-03-25T03:53:56.378" v="232" actId="14100"/>
      <pc:docMkLst>
        <pc:docMk/>
      </pc:docMkLst>
      <pc:sldChg chg="ord">
        <pc:chgData name="Somaraju, Pranati" userId="S::psomaraj@purdue.edu::bf854721-84a4-4dc9-b201-17ca2e8c3a4b" providerId="AD" clId="Web-{C2040DED-D935-40A5-7B51-F8CED43C04BD}" dt="2024-03-25T02:10:14.780" v="12"/>
        <pc:sldMkLst>
          <pc:docMk/>
          <pc:sldMk cId="1726650485" sldId="257"/>
        </pc:sldMkLst>
      </pc:sldChg>
      <pc:sldChg chg="modSp add del">
        <pc:chgData name="Somaraju, Pranati" userId="S::psomaraj@purdue.edu::bf854721-84a4-4dc9-b201-17ca2e8c3a4b" providerId="AD" clId="Web-{C2040DED-D935-40A5-7B51-F8CED43C04BD}" dt="2024-03-25T03:53:56.378" v="232" actId="14100"/>
        <pc:sldMkLst>
          <pc:docMk/>
          <pc:sldMk cId="635811793" sldId="258"/>
        </pc:sldMkLst>
        <pc:spChg chg="mod">
          <ac:chgData name="Somaraju, Pranati" userId="S::psomaraj@purdue.edu::bf854721-84a4-4dc9-b201-17ca2e8c3a4b" providerId="AD" clId="Web-{C2040DED-D935-40A5-7B51-F8CED43C04BD}" dt="2024-03-25T03:45:11.848" v="227" actId="20577"/>
          <ac:spMkLst>
            <pc:docMk/>
            <pc:sldMk cId="635811793" sldId="258"/>
            <ac:spMk id="9" creationId="{00000000-0000-0000-0000-000000000000}"/>
          </ac:spMkLst>
        </pc:spChg>
        <pc:picChg chg="mod">
          <ac:chgData name="Somaraju, Pranati" userId="S::psomaraj@purdue.edu::bf854721-84a4-4dc9-b201-17ca2e8c3a4b" providerId="AD" clId="Web-{C2040DED-D935-40A5-7B51-F8CED43C04BD}" dt="2024-03-25T03:53:38.956" v="228" actId="1076"/>
          <ac:picMkLst>
            <pc:docMk/>
            <pc:sldMk cId="635811793" sldId="258"/>
            <ac:picMk id="2" creationId="{00000000-0000-0000-0000-000000000000}"/>
          </ac:picMkLst>
        </pc:picChg>
        <pc:picChg chg="mod">
          <ac:chgData name="Somaraju, Pranati" userId="S::psomaraj@purdue.edu::bf854721-84a4-4dc9-b201-17ca2e8c3a4b" providerId="AD" clId="Web-{C2040DED-D935-40A5-7B51-F8CED43C04BD}" dt="2024-03-25T03:53:56.378" v="232" actId="14100"/>
          <ac:picMkLst>
            <pc:docMk/>
            <pc:sldMk cId="635811793" sldId="258"/>
            <ac:picMk id="15" creationId="{054460DC-5281-DF6D-4759-00CD5A40BBCC}"/>
          </ac:picMkLst>
        </pc:picChg>
      </pc:sldChg>
      <pc:sldChg chg="add ord">
        <pc:chgData name="Somaraju, Pranati" userId="S::psomaraj@purdue.edu::bf854721-84a4-4dc9-b201-17ca2e8c3a4b" providerId="AD" clId="Web-{C2040DED-D935-40A5-7B51-F8CED43C04BD}" dt="2024-03-25T03:30:34.183" v="53"/>
        <pc:sldMkLst>
          <pc:docMk/>
          <pc:sldMk cId="2595660460" sldId="260"/>
        </pc:sldMkLst>
      </pc:sldChg>
      <pc:sldChg chg="del">
        <pc:chgData name="Somaraju, Pranati" userId="S::psomaraj@purdue.edu::bf854721-84a4-4dc9-b201-17ca2e8c3a4b" providerId="AD" clId="Web-{C2040DED-D935-40A5-7B51-F8CED43C04BD}" dt="2024-03-25T02:09:59.498" v="1"/>
        <pc:sldMkLst>
          <pc:docMk/>
          <pc:sldMk cId="2806330707" sldId="260"/>
        </pc:sldMkLst>
      </pc:sldChg>
      <pc:sldChg chg="del">
        <pc:chgData name="Somaraju, Pranati" userId="S::psomaraj@purdue.edu::bf854721-84a4-4dc9-b201-17ca2e8c3a4b" providerId="AD" clId="Web-{C2040DED-D935-40A5-7B51-F8CED43C04BD}" dt="2024-03-25T02:10:00.357" v="2"/>
        <pc:sldMkLst>
          <pc:docMk/>
          <pc:sldMk cId="3344595241" sldId="261"/>
        </pc:sldMkLst>
      </pc:sldChg>
      <pc:sldChg chg="modSp add">
        <pc:chgData name="Somaraju, Pranati" userId="S::psomaraj@purdue.edu::bf854721-84a4-4dc9-b201-17ca2e8c3a4b" providerId="AD" clId="Web-{C2040DED-D935-40A5-7B51-F8CED43C04BD}" dt="2024-03-25T03:44:43.785" v="197" actId="1076"/>
        <pc:sldMkLst>
          <pc:docMk/>
          <pc:sldMk cId="3871585773" sldId="261"/>
        </pc:sldMkLst>
        <pc:picChg chg="mod">
          <ac:chgData name="Somaraju, Pranati" userId="S::psomaraj@purdue.edu::bf854721-84a4-4dc9-b201-17ca2e8c3a4b" providerId="AD" clId="Web-{C2040DED-D935-40A5-7B51-F8CED43C04BD}" dt="2024-03-25T03:42:20.297" v="190" actId="1076"/>
          <ac:picMkLst>
            <pc:docMk/>
            <pc:sldMk cId="3871585773" sldId="261"/>
            <ac:picMk id="2" creationId="{00000000-0000-0000-0000-000000000000}"/>
          </ac:picMkLst>
        </pc:picChg>
        <pc:picChg chg="mod">
          <ac:chgData name="Somaraju, Pranati" userId="S::psomaraj@purdue.edu::bf854721-84a4-4dc9-b201-17ca2e8c3a4b" providerId="AD" clId="Web-{C2040DED-D935-40A5-7B51-F8CED43C04BD}" dt="2024-03-25T03:44:43.785" v="197" actId="1076"/>
          <ac:picMkLst>
            <pc:docMk/>
            <pc:sldMk cId="3871585773" sldId="261"/>
            <ac:picMk id="12" creationId="{93C91BF5-F8FC-9540-77A5-138CFB17F0A5}"/>
          </ac:picMkLst>
        </pc:picChg>
        <pc:picChg chg="mod">
          <ac:chgData name="Somaraju, Pranati" userId="S::psomaraj@purdue.edu::bf854721-84a4-4dc9-b201-17ca2e8c3a4b" providerId="AD" clId="Web-{C2040DED-D935-40A5-7B51-F8CED43C04BD}" dt="2024-03-25T03:44:28.831" v="195" actId="14100"/>
          <ac:picMkLst>
            <pc:docMk/>
            <pc:sldMk cId="3871585773" sldId="261"/>
            <ac:picMk id="13" creationId="{1772B8F3-60B9-064C-28A0-E5F994892834}"/>
          </ac:picMkLst>
        </pc:picChg>
      </pc:sldChg>
      <pc:sldChg chg="del">
        <pc:chgData name="Somaraju, Pranati" userId="S::psomaraj@purdue.edu::bf854721-84a4-4dc9-b201-17ca2e8c3a4b" providerId="AD" clId="Web-{C2040DED-D935-40A5-7B51-F8CED43C04BD}" dt="2024-03-25T02:10:01.092" v="3"/>
        <pc:sldMkLst>
          <pc:docMk/>
          <pc:sldMk cId="1081129770" sldId="262"/>
        </pc:sldMkLst>
      </pc:sldChg>
      <pc:sldChg chg="del">
        <pc:chgData name="Somaraju, Pranati" userId="S::psomaraj@purdue.edu::bf854721-84a4-4dc9-b201-17ca2e8c3a4b" providerId="AD" clId="Web-{C2040DED-D935-40A5-7B51-F8CED43C04BD}" dt="2024-03-25T02:10:02.154" v="4"/>
        <pc:sldMkLst>
          <pc:docMk/>
          <pc:sldMk cId="3797208525" sldId="263"/>
        </pc:sldMkLst>
      </pc:sldChg>
      <pc:sldChg chg="del">
        <pc:chgData name="Somaraju, Pranati" userId="S::psomaraj@purdue.edu::bf854721-84a4-4dc9-b201-17ca2e8c3a4b" providerId="AD" clId="Web-{C2040DED-D935-40A5-7B51-F8CED43C04BD}" dt="2024-03-25T02:10:02.795" v="5"/>
        <pc:sldMkLst>
          <pc:docMk/>
          <pc:sldMk cId="744465335" sldId="264"/>
        </pc:sldMkLst>
      </pc:sldChg>
      <pc:sldChg chg="del">
        <pc:chgData name="Somaraju, Pranati" userId="S::psomaraj@purdue.edu::bf854721-84a4-4dc9-b201-17ca2e8c3a4b" providerId="AD" clId="Web-{C2040DED-D935-40A5-7B51-F8CED43C04BD}" dt="2024-03-25T02:10:03.920" v="6"/>
        <pc:sldMkLst>
          <pc:docMk/>
          <pc:sldMk cId="744465335" sldId="265"/>
        </pc:sldMkLst>
      </pc:sldChg>
      <pc:sldChg chg="del">
        <pc:chgData name="Somaraju, Pranati" userId="S::psomaraj@purdue.edu::bf854721-84a4-4dc9-b201-17ca2e8c3a4b" providerId="AD" clId="Web-{C2040DED-D935-40A5-7B51-F8CED43C04BD}" dt="2024-03-25T02:10:04.483" v="8"/>
        <pc:sldMkLst>
          <pc:docMk/>
          <pc:sldMk cId="2091608072" sldId="267"/>
        </pc:sldMkLst>
      </pc:sldChg>
      <pc:sldChg chg="del">
        <pc:chgData name="Somaraju, Pranati" userId="S::psomaraj@purdue.edu::bf854721-84a4-4dc9-b201-17ca2e8c3a4b" providerId="AD" clId="Web-{C2040DED-D935-40A5-7B51-F8CED43C04BD}" dt="2024-03-25T02:10:05.264" v="9"/>
        <pc:sldMkLst>
          <pc:docMk/>
          <pc:sldMk cId="4060213904" sldId="268"/>
        </pc:sldMkLst>
      </pc:sldChg>
      <pc:sldChg chg="del">
        <pc:chgData name="Somaraju, Pranati" userId="S::psomaraj@purdue.edu::bf854721-84a4-4dc9-b201-17ca2e8c3a4b" providerId="AD" clId="Web-{C2040DED-D935-40A5-7B51-F8CED43C04BD}" dt="2024-03-25T02:10:04.154" v="7"/>
        <pc:sldMkLst>
          <pc:docMk/>
          <pc:sldMk cId="2393687126" sldId="269"/>
        </pc:sldMkLst>
      </pc:sldChg>
      <pc:sldChg chg="del">
        <pc:chgData name="Somaraju, Pranati" userId="S::psomaraj@purdue.edu::bf854721-84a4-4dc9-b201-17ca2e8c3a4b" providerId="AD" clId="Web-{C2040DED-D935-40A5-7B51-F8CED43C04BD}" dt="2024-03-25T02:10:06.467" v="10"/>
        <pc:sldMkLst>
          <pc:docMk/>
          <pc:sldMk cId="3911532702" sldId="270"/>
        </pc:sldMkLst>
      </pc:sldChg>
      <pc:sldChg chg="addSp delSp modSp add ord">
        <pc:chgData name="Somaraju, Pranati" userId="S::psomaraj@purdue.edu::bf854721-84a4-4dc9-b201-17ca2e8c3a4b" providerId="AD" clId="Web-{C2040DED-D935-40A5-7B51-F8CED43C04BD}" dt="2024-03-25T03:30:31.902" v="52"/>
        <pc:sldMkLst>
          <pc:docMk/>
          <pc:sldMk cId="1774091122" sldId="274"/>
        </pc:sldMkLst>
        <pc:spChg chg="mod">
          <ac:chgData name="Somaraju, Pranati" userId="S::psomaraj@purdue.edu::bf854721-84a4-4dc9-b201-17ca2e8c3a4b" providerId="AD" clId="Web-{C2040DED-D935-40A5-7B51-F8CED43C04BD}" dt="2024-03-25T03:28:29.196" v="19"/>
          <ac:spMkLst>
            <pc:docMk/>
            <pc:sldMk cId="1774091122" sldId="274"/>
            <ac:spMk id="2" creationId="{520BB7B2-B33F-44D7-9563-A2283E32EB4B}"/>
          </ac:spMkLst>
        </pc:spChg>
        <pc:spChg chg="add del">
          <ac:chgData name="Somaraju, Pranati" userId="S::psomaraj@purdue.edu::bf854721-84a4-4dc9-b201-17ca2e8c3a4b" providerId="AD" clId="Web-{C2040DED-D935-40A5-7B51-F8CED43C04BD}" dt="2024-03-25T03:29:43.541" v="24"/>
          <ac:spMkLst>
            <pc:docMk/>
            <pc:sldMk cId="1774091122" sldId="274"/>
            <ac:spMk id="10" creationId="{59A309A7-1751-4ABE-A3C1-EEC40366AD89}"/>
          </ac:spMkLst>
        </pc:spChg>
        <pc:spChg chg="add del">
          <ac:chgData name="Somaraju, Pranati" userId="S::psomaraj@purdue.edu::bf854721-84a4-4dc9-b201-17ca2e8c3a4b" providerId="AD" clId="Web-{C2040DED-D935-40A5-7B51-F8CED43C04BD}" dt="2024-03-25T03:29:43.541" v="24"/>
          <ac:spMkLst>
            <pc:docMk/>
            <pc:sldMk cId="1774091122" sldId="274"/>
            <ac:spMk id="12" creationId="{967D8EB6-EAE1-4F9C-B398-83321E287204}"/>
          </ac:spMkLst>
        </pc:spChg>
        <pc:spChg chg="add mod">
          <ac:chgData name="Somaraju, Pranati" userId="S::psomaraj@purdue.edu::bf854721-84a4-4dc9-b201-17ca2e8c3a4b" providerId="AD" clId="Web-{C2040DED-D935-40A5-7B51-F8CED43C04BD}" dt="2024-03-25T03:29:43.541" v="24"/>
          <ac:spMkLst>
            <pc:docMk/>
            <pc:sldMk cId="1774091122" sldId="274"/>
            <ac:spMk id="19" creationId="{84630911-73A6-CD89-B4AC-AA15CD2CA78A}"/>
          </ac:spMkLst>
        </pc:spChg>
        <pc:spChg chg="add">
          <ac:chgData name="Somaraju, Pranati" userId="S::psomaraj@purdue.edu::bf854721-84a4-4dc9-b201-17ca2e8c3a4b" providerId="AD" clId="Web-{C2040DED-D935-40A5-7B51-F8CED43C04BD}" dt="2024-03-25T03:29:43.541" v="24"/>
          <ac:spMkLst>
            <pc:docMk/>
            <pc:sldMk cId="1774091122" sldId="274"/>
            <ac:spMk id="24" creationId="{59A309A7-1751-4ABE-A3C1-EEC40366AD89}"/>
          </ac:spMkLst>
        </pc:spChg>
        <pc:spChg chg="add">
          <ac:chgData name="Somaraju, Pranati" userId="S::psomaraj@purdue.edu::bf854721-84a4-4dc9-b201-17ca2e8c3a4b" providerId="AD" clId="Web-{C2040DED-D935-40A5-7B51-F8CED43C04BD}" dt="2024-03-25T03:29:43.541" v="24"/>
          <ac:spMkLst>
            <pc:docMk/>
            <pc:sldMk cId="1774091122" sldId="274"/>
            <ac:spMk id="26" creationId="{967D8EB6-EAE1-4F9C-B398-83321E287204}"/>
          </ac:spMkLst>
        </pc:spChg>
        <pc:graphicFrameChg chg="mod ord modGraphic">
          <ac:chgData name="Somaraju, Pranati" userId="S::psomaraj@purdue.edu::bf854721-84a4-4dc9-b201-17ca2e8c3a4b" providerId="AD" clId="Web-{C2040DED-D935-40A5-7B51-F8CED43C04BD}" dt="2024-03-25T03:30:25.605" v="51" actId="20577"/>
          <ac:graphicFrameMkLst>
            <pc:docMk/>
            <pc:sldMk cId="1774091122" sldId="274"/>
            <ac:graphicFrameMk id="5" creationId="{3575B815-B41E-1869-8EDA-1FEBDAE5377B}"/>
          </ac:graphicFrameMkLst>
        </pc:graphicFrameChg>
        <pc:picChg chg="add mod">
          <ac:chgData name="Somaraju, Pranati" userId="S::psomaraj@purdue.edu::bf854721-84a4-4dc9-b201-17ca2e8c3a4b" providerId="AD" clId="Web-{C2040DED-D935-40A5-7B51-F8CED43C04BD}" dt="2024-03-25T03:29:43.541" v="24"/>
          <ac:picMkLst>
            <pc:docMk/>
            <pc:sldMk cId="1774091122" sldId="274"/>
            <ac:picMk id="18" creationId="{125605DF-F626-E6CC-F963-B9A8AC3A798E}"/>
          </ac:picMkLst>
        </pc:picChg>
      </pc:sldChg>
      <pc:sldChg chg="add del">
        <pc:chgData name="Somaraju, Pranati" userId="S::psomaraj@purdue.edu::bf854721-84a4-4dc9-b201-17ca2e8c3a4b" providerId="AD" clId="Web-{C2040DED-D935-40A5-7B51-F8CED43C04BD}" dt="2024-03-25T02:10:31.968" v="13"/>
        <pc:sldMkLst>
          <pc:docMk/>
          <pc:sldMk cId="2358998225" sldId="274"/>
        </pc:sldMkLst>
      </pc:sldChg>
      <pc:sldChg chg="addSp modSp add replId">
        <pc:chgData name="Somaraju, Pranati" userId="S::psomaraj@purdue.edu::bf854721-84a4-4dc9-b201-17ca2e8c3a4b" providerId="AD" clId="Web-{C2040DED-D935-40A5-7B51-F8CED43C04BD}" dt="2024-03-25T03:44:04.971" v="194" actId="14100"/>
        <pc:sldMkLst>
          <pc:docMk/>
          <pc:sldMk cId="1999003158" sldId="275"/>
        </pc:sldMkLst>
        <pc:spChg chg="add mod">
          <ac:chgData name="Somaraju, Pranati" userId="S::psomaraj@purdue.edu::bf854721-84a4-4dc9-b201-17ca2e8c3a4b" providerId="AD" clId="Web-{C2040DED-D935-40A5-7B51-F8CED43C04BD}" dt="2024-03-25T03:33:54.939" v="82" actId="20577"/>
          <ac:spMkLst>
            <pc:docMk/>
            <pc:sldMk cId="1999003158" sldId="275"/>
            <ac:spMk id="5" creationId="{D39CD156-63AE-1CBA-1F1A-2DA5155EE9DB}"/>
          </ac:spMkLst>
        </pc:spChg>
        <pc:spChg chg="add mod">
          <ac:chgData name="Somaraju, Pranati" userId="S::psomaraj@purdue.edu::bf854721-84a4-4dc9-b201-17ca2e8c3a4b" providerId="AD" clId="Web-{C2040DED-D935-40A5-7B51-F8CED43C04BD}" dt="2024-03-25T03:44:01.784" v="193" actId="20577"/>
          <ac:spMkLst>
            <pc:docMk/>
            <pc:sldMk cId="1999003158" sldId="275"/>
            <ac:spMk id="12" creationId="{E23F0A4D-8F47-4E81-EFA1-0270BD026F9B}"/>
          </ac:spMkLst>
        </pc:spChg>
        <pc:graphicFrameChg chg="mod">
          <ac:chgData name="Somaraju, Pranati" userId="S::psomaraj@purdue.edu::bf854721-84a4-4dc9-b201-17ca2e8c3a4b" providerId="AD" clId="Web-{C2040DED-D935-40A5-7B51-F8CED43C04BD}" dt="2024-03-25T03:34:05.830" v="85" actId="1076"/>
          <ac:graphicFrameMkLst>
            <pc:docMk/>
            <pc:sldMk cId="1999003158" sldId="275"/>
            <ac:graphicFrameMk id="11" creationId="{00000000-0000-0000-0000-000000000000}"/>
          </ac:graphicFrameMkLst>
        </pc:graphicFrameChg>
        <pc:picChg chg="mod">
          <ac:chgData name="Somaraju, Pranati" userId="S::psomaraj@purdue.edu::bf854721-84a4-4dc9-b201-17ca2e8c3a4b" providerId="AD" clId="Web-{C2040DED-D935-40A5-7B51-F8CED43C04BD}" dt="2024-03-25T03:33:01.594" v="56" actId="1076"/>
          <ac:picMkLst>
            <pc:docMk/>
            <pc:sldMk cId="1999003158" sldId="275"/>
            <ac:picMk id="2" creationId="{00000000-0000-0000-0000-000000000000}"/>
          </ac:picMkLst>
        </pc:picChg>
        <pc:picChg chg="mod">
          <ac:chgData name="Somaraju, Pranati" userId="S::psomaraj@purdue.edu::bf854721-84a4-4dc9-b201-17ca2e8c3a4b" providerId="AD" clId="Web-{C2040DED-D935-40A5-7B51-F8CED43C04BD}" dt="2024-03-25T03:44:04.971" v="194" actId="14100"/>
          <ac:picMkLst>
            <pc:docMk/>
            <pc:sldMk cId="1999003158" sldId="275"/>
            <ac:picMk id="15" creationId="{054460DC-5281-DF6D-4759-00CD5A40BBCC}"/>
          </ac:picMkLst>
        </pc:picChg>
      </pc:sldChg>
    </pc:docChg>
  </pc:docChgLst>
  <pc:docChgLst>
    <pc:chgData name="Prayag Himanshu Bhatt" userId="S::bhatt59@purdue.edu::33f8271e-351f-44bd-b947-799cd58d2f2b" providerId="AD" clId="Web-{2BC3FE5C-AA84-1837-2DBB-94CA73D49349}"/>
    <pc:docChg chg="mod">
      <pc:chgData name="Prayag Himanshu Bhatt" userId="S::bhatt59@purdue.edu::33f8271e-351f-44bd-b947-799cd58d2f2b" providerId="AD" clId="Web-{2BC3FE5C-AA84-1837-2DBB-94CA73D49349}" dt="2024-03-26T23:49:56.449" v="2"/>
      <pc:docMkLst>
        <pc:docMk/>
      </pc:docMkLst>
      <pc:sldChg chg="addCm">
        <pc:chgData name="Prayag Himanshu Bhatt" userId="S::bhatt59@purdue.edu::33f8271e-351f-44bd-b947-799cd58d2f2b" providerId="AD" clId="Web-{2BC3FE5C-AA84-1837-2DBB-94CA73D49349}" dt="2024-03-26T23:49:56.449" v="2"/>
        <pc:sldMkLst>
          <pc:docMk/>
          <pc:sldMk cId="1545574273" sldId="2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Prayag Himanshu Bhatt" userId="S::bhatt59@purdue.edu::33f8271e-351f-44bd-b947-799cd58d2f2b" providerId="AD" clId="Web-{2BC3FE5C-AA84-1837-2DBB-94CA73D49349}" dt="2024-03-26T23:49:31.293" v="1"/>
              <pc2:cmMkLst xmlns:pc2="http://schemas.microsoft.com/office/powerpoint/2019/9/main/command">
                <pc:docMk/>
                <pc:sldMk cId="1545574273" sldId="281"/>
                <pc2:cmMk id="{3AC50E6C-6212-4152-A72B-7C5FB675AFC4}"/>
              </pc2:cmMkLst>
            </pc226:cmChg>
            <pc226:cmChg xmlns:pc226="http://schemas.microsoft.com/office/powerpoint/2022/06/main/command" chg="add">
              <pc226:chgData name="Prayag Himanshu Bhatt" userId="S::bhatt59@purdue.edu::33f8271e-351f-44bd-b947-799cd58d2f2b" providerId="AD" clId="Web-{2BC3FE5C-AA84-1837-2DBB-94CA73D49349}" dt="2024-03-26T23:49:56.449" v="2"/>
              <pc2:cmMkLst xmlns:pc2="http://schemas.microsoft.com/office/powerpoint/2019/9/main/command">
                <pc:docMk/>
                <pc:sldMk cId="1545574273" sldId="281"/>
                <pc2:cmMk id="{8B751FF2-781F-43B3-9A76-25A865D63615}"/>
              </pc2:cmMkLst>
            </pc226:cmChg>
          </p:ext>
        </pc:extLst>
      </pc:sldChg>
    </pc:docChg>
  </pc:docChgLst>
  <pc:docChgLst>
    <pc:chgData name="Prayag Himanshu Bhatt" userId="S::bhatt59@purdue.edu::33f8271e-351f-44bd-b947-799cd58d2f2b" providerId="AD" clId="Web-{AAB8B765-40A7-2558-0600-1B1D5445177D}"/>
    <pc:docChg chg="modSld">
      <pc:chgData name="Prayag Himanshu Bhatt" userId="S::bhatt59@purdue.edu::33f8271e-351f-44bd-b947-799cd58d2f2b" providerId="AD" clId="Web-{AAB8B765-40A7-2558-0600-1B1D5445177D}" dt="2024-03-27T21:48:40.455" v="150" actId="1076"/>
      <pc:docMkLst>
        <pc:docMk/>
      </pc:docMkLst>
      <pc:sldChg chg="addSp delSp modSp addAnim addCm delCm">
        <pc:chgData name="Prayag Himanshu Bhatt" userId="S::bhatt59@purdue.edu::33f8271e-351f-44bd-b947-799cd58d2f2b" providerId="AD" clId="Web-{AAB8B765-40A7-2558-0600-1B1D5445177D}" dt="2024-03-27T21:48:40.455" v="150" actId="1076"/>
        <pc:sldMkLst>
          <pc:docMk/>
          <pc:sldMk cId="1545574273" sldId="281"/>
        </pc:sldMkLst>
        <pc:spChg chg="mod">
          <ac:chgData name="Prayag Himanshu Bhatt" userId="S::bhatt59@purdue.edu::33f8271e-351f-44bd-b947-799cd58d2f2b" providerId="AD" clId="Web-{AAB8B765-40A7-2558-0600-1B1D5445177D}" dt="2024-03-27T21:38:39.964" v="29" actId="14100"/>
          <ac:spMkLst>
            <pc:docMk/>
            <pc:sldMk cId="1545574273" sldId="281"/>
            <ac:spMk id="2" creationId="{AA70BE3D-CBE1-2FAD-D9F4-C32DDA669DAD}"/>
          </ac:spMkLst>
        </pc:spChg>
        <pc:spChg chg="add del mod">
          <ac:chgData name="Prayag Himanshu Bhatt" userId="S::bhatt59@purdue.edu::33f8271e-351f-44bd-b947-799cd58d2f2b" providerId="AD" clId="Web-{AAB8B765-40A7-2558-0600-1B1D5445177D}" dt="2024-03-27T21:24:11.447" v="1"/>
          <ac:spMkLst>
            <pc:docMk/>
            <pc:sldMk cId="1545574273" sldId="281"/>
            <ac:spMk id="22" creationId="{33ED7237-BF75-02C9-463A-ED945D8F4E31}"/>
          </ac:spMkLst>
        </pc:spChg>
        <pc:spChg chg="add del mod">
          <ac:chgData name="Prayag Himanshu Bhatt" userId="S::bhatt59@purdue.edu::33f8271e-351f-44bd-b947-799cd58d2f2b" providerId="AD" clId="Web-{AAB8B765-40A7-2558-0600-1B1D5445177D}" dt="2024-03-27T21:24:19.620" v="3"/>
          <ac:spMkLst>
            <pc:docMk/>
            <pc:sldMk cId="1545574273" sldId="281"/>
            <ac:spMk id="120" creationId="{008B8C57-3C59-3F49-FF46-E24A5DD68A75}"/>
          </ac:spMkLst>
        </pc:spChg>
        <pc:spChg chg="add del mod">
          <ac:chgData name="Prayag Himanshu Bhatt" userId="S::bhatt59@purdue.edu::33f8271e-351f-44bd-b947-799cd58d2f2b" providerId="AD" clId="Web-{AAB8B765-40A7-2558-0600-1B1D5445177D}" dt="2024-03-27T21:37:56.728" v="20"/>
          <ac:spMkLst>
            <pc:docMk/>
            <pc:sldMk cId="1545574273" sldId="281"/>
            <ac:spMk id="343" creationId="{D31CE30C-E165-F6A2-7C9B-3ED792BB7A45}"/>
          </ac:spMkLst>
        </pc:spChg>
        <pc:spChg chg="add mod">
          <ac:chgData name="Prayag Himanshu Bhatt" userId="S::bhatt59@purdue.edu::33f8271e-351f-44bd-b947-799cd58d2f2b" providerId="AD" clId="Web-{AAB8B765-40A7-2558-0600-1B1D5445177D}" dt="2024-03-27T21:42:03.237" v="121" actId="14100"/>
          <ac:spMkLst>
            <pc:docMk/>
            <pc:sldMk cId="1545574273" sldId="281"/>
            <ac:spMk id="398" creationId="{7643FC77-0336-6DD6-DA61-2F20FAEE81F7}"/>
          </ac:spMkLst>
        </pc:spChg>
        <pc:spChg chg="add del">
          <ac:chgData name="Prayag Himanshu Bhatt" userId="S::bhatt59@purdue.edu::33f8271e-351f-44bd-b947-799cd58d2f2b" providerId="AD" clId="Web-{AAB8B765-40A7-2558-0600-1B1D5445177D}" dt="2024-03-27T21:42:08.159" v="123"/>
          <ac:spMkLst>
            <pc:docMk/>
            <pc:sldMk cId="1545574273" sldId="281"/>
            <ac:spMk id="1179" creationId="{270F7024-E9C1-BC96-A808-16C01875654A}"/>
          </ac:spMkLst>
        </pc:spChg>
        <pc:spChg chg="add del mod">
          <ac:chgData name="Prayag Himanshu Bhatt" userId="S::bhatt59@purdue.edu::33f8271e-351f-44bd-b947-799cd58d2f2b" providerId="AD" clId="Web-{AAB8B765-40A7-2558-0600-1B1D5445177D}" dt="2024-03-27T21:42:12.534" v="125"/>
          <ac:spMkLst>
            <pc:docMk/>
            <pc:sldMk cId="1545574273" sldId="281"/>
            <ac:spMk id="1191" creationId="{ED0A1275-2559-29A2-42CD-A46F0ADD6AA2}"/>
          </ac:spMkLst>
        </pc:spChg>
        <pc:graphicFrameChg chg="add del mod modGraphic">
          <ac:chgData name="Prayag Himanshu Bhatt" userId="S::bhatt59@purdue.edu::33f8271e-351f-44bd-b947-799cd58d2f2b" providerId="AD" clId="Web-{AAB8B765-40A7-2558-0600-1B1D5445177D}" dt="2024-03-27T21:42:12.534" v="125"/>
          <ac:graphicFrameMkLst>
            <pc:docMk/>
            <pc:sldMk cId="1545574273" sldId="281"/>
            <ac:graphicFrameMk id="16" creationId="{421B2F7C-B61B-0848-79BE-56F32BC7B11B}"/>
          </ac:graphicFrameMkLst>
        </pc:graphicFrameChg>
        <pc:graphicFrameChg chg="add mod modGraphic">
          <ac:chgData name="Prayag Himanshu Bhatt" userId="S::bhatt59@purdue.edu::33f8271e-351f-44bd-b947-799cd58d2f2b" providerId="AD" clId="Web-{AAB8B765-40A7-2558-0600-1B1D5445177D}" dt="2024-03-27T21:48:40.455" v="150" actId="1076"/>
          <ac:graphicFrameMkLst>
            <pc:docMk/>
            <pc:sldMk cId="1545574273" sldId="281"/>
            <ac:graphicFrameMk id="1203" creationId="{FAD41AF8-3646-EE88-DEE2-66FC751D27C1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Prayag Himanshu Bhatt" userId="S::bhatt59@purdue.edu::33f8271e-351f-44bd-b947-799cd58d2f2b" providerId="AD" clId="Web-{AAB8B765-40A7-2558-0600-1B1D5445177D}" dt="2024-03-27T21:46:15.731" v="134"/>
              <pc2:cmMkLst xmlns:pc2="http://schemas.microsoft.com/office/powerpoint/2019/9/main/command">
                <pc:docMk/>
                <pc:sldMk cId="1545574273" sldId="281"/>
                <pc2:cmMk id="{3AC50E6C-6212-4152-A72B-7C5FB675AFC4}"/>
              </pc2:cmMkLst>
            </pc226:cmChg>
            <pc226:cmChg xmlns:pc226="http://schemas.microsoft.com/office/powerpoint/2022/06/main/command" chg="add del">
              <pc226:chgData name="Prayag Himanshu Bhatt" userId="S::bhatt59@purdue.edu::33f8271e-351f-44bd-b947-799cd58d2f2b" providerId="AD" clId="Web-{AAB8B765-40A7-2558-0600-1B1D5445177D}" dt="2024-03-27T21:47:23.967" v="139"/>
              <pc2:cmMkLst xmlns:pc2="http://schemas.microsoft.com/office/powerpoint/2019/9/main/command">
                <pc:docMk/>
                <pc:sldMk cId="1545574273" sldId="281"/>
                <pc2:cmMk id="{8B751FF2-781F-43B3-9A76-25A865D63615}"/>
              </pc2:cmMkLst>
            </pc226:cmChg>
          </p:ext>
        </pc:extLst>
      </pc:sldChg>
    </pc:docChg>
  </pc:docChgLst>
  <pc:docChgLst>
    <pc:chgData name="Somaraju, Pranati" userId="S::psomaraj@purdue.edu::bf854721-84a4-4dc9-b201-17ca2e8c3a4b" providerId="AD" clId="Web-{90768C36-08B6-CB45-A9F7-BA8F57FCA807}"/>
    <pc:docChg chg="modSld sldOrd">
      <pc:chgData name="Somaraju, Pranati" userId="S::psomaraj@purdue.edu::bf854721-84a4-4dc9-b201-17ca2e8c3a4b" providerId="AD" clId="Web-{90768C36-08B6-CB45-A9F7-BA8F57FCA807}" dt="2024-03-25T16:42:52.990" v="3"/>
      <pc:docMkLst>
        <pc:docMk/>
      </pc:docMkLst>
      <pc:sldChg chg="modSp">
        <pc:chgData name="Somaraju, Pranati" userId="S::psomaraj@purdue.edu::bf854721-84a4-4dc9-b201-17ca2e8c3a4b" providerId="AD" clId="Web-{90768C36-08B6-CB45-A9F7-BA8F57FCA807}" dt="2024-03-25T16:40:15.862" v="2" actId="20577"/>
        <pc:sldMkLst>
          <pc:docMk/>
          <pc:sldMk cId="1886696803" sldId="276"/>
        </pc:sldMkLst>
        <pc:spChg chg="mod">
          <ac:chgData name="Somaraju, Pranati" userId="S::psomaraj@purdue.edu::bf854721-84a4-4dc9-b201-17ca2e8c3a4b" providerId="AD" clId="Web-{90768C36-08B6-CB45-A9F7-BA8F57FCA807}" dt="2024-03-25T16:40:15.862" v="2" actId="20577"/>
          <ac:spMkLst>
            <pc:docMk/>
            <pc:sldMk cId="1886696803" sldId="276"/>
            <ac:spMk id="3" creationId="{6892C0D7-A761-0FCB-F3A8-6F5FE27E816F}"/>
          </ac:spMkLst>
        </pc:spChg>
      </pc:sldChg>
      <pc:sldChg chg="ord">
        <pc:chgData name="Somaraju, Pranati" userId="S::psomaraj@purdue.edu::bf854721-84a4-4dc9-b201-17ca2e8c3a4b" providerId="AD" clId="Web-{90768C36-08B6-CB45-A9F7-BA8F57FCA807}" dt="2024-03-25T16:42:52.990" v="3"/>
        <pc:sldMkLst>
          <pc:docMk/>
          <pc:sldMk cId="1014997055" sldId="282"/>
        </pc:sldMkLst>
      </pc:sldChg>
    </pc:docChg>
  </pc:docChgLst>
  <pc:docChgLst>
    <pc:chgData name="Prayag Himanshu Bhatt" userId="S::bhatt59@purdue.edu::33f8271e-351f-44bd-b947-799cd58d2f2b" providerId="AD" clId="Web-{D91E0A73-F358-36E7-BA9B-D1483F299F50}"/>
    <pc:docChg chg="modSld">
      <pc:chgData name="Prayag Himanshu Bhatt" userId="S::bhatt59@purdue.edu::33f8271e-351f-44bd-b947-799cd58d2f2b" providerId="AD" clId="Web-{D91E0A73-F358-36E7-BA9B-D1483F299F50}" dt="2024-03-25T14:51:25.446" v="126" actId="1076"/>
      <pc:docMkLst>
        <pc:docMk/>
      </pc:docMkLst>
      <pc:sldChg chg="addSp modSp">
        <pc:chgData name="Prayag Himanshu Bhatt" userId="S::bhatt59@purdue.edu::33f8271e-351f-44bd-b947-799cd58d2f2b" providerId="AD" clId="Web-{D91E0A73-F358-36E7-BA9B-D1483F299F50}" dt="2024-03-25T14:51:25.446" v="126" actId="1076"/>
        <pc:sldMkLst>
          <pc:docMk/>
          <pc:sldMk cId="3512437180" sldId="256"/>
        </pc:sldMkLst>
        <pc:spChg chg="add mod">
          <ac:chgData name="Prayag Himanshu Bhatt" userId="S::bhatt59@purdue.edu::33f8271e-351f-44bd-b947-799cd58d2f2b" providerId="AD" clId="Web-{D91E0A73-F358-36E7-BA9B-D1483F299F50}" dt="2024-03-25T14:41:58.400" v="106" actId="1076"/>
          <ac:spMkLst>
            <pc:docMk/>
            <pc:sldMk cId="3512437180" sldId="256"/>
            <ac:spMk id="2" creationId="{7D987085-03D5-FEAB-CE5A-8FDAED6CB525}"/>
          </ac:spMkLst>
        </pc:spChg>
        <pc:spChg chg="mod">
          <ac:chgData name="Prayag Himanshu Bhatt" userId="S::bhatt59@purdue.edu::33f8271e-351f-44bd-b947-799cd58d2f2b" providerId="AD" clId="Web-{D91E0A73-F358-36E7-BA9B-D1483F299F50}" dt="2024-03-25T14:50:42.398" v="117" actId="14100"/>
          <ac:spMkLst>
            <pc:docMk/>
            <pc:sldMk cId="3512437180" sldId="256"/>
            <ac:spMk id="3" creationId="{83C7C88D-1EE5-90C1-B9FD-B13F2967A348}"/>
          </ac:spMkLst>
        </pc:spChg>
        <pc:spChg chg="mod">
          <ac:chgData name="Prayag Himanshu Bhatt" userId="S::bhatt59@purdue.edu::33f8271e-351f-44bd-b947-799cd58d2f2b" providerId="AD" clId="Web-{D91E0A73-F358-36E7-BA9B-D1483F299F50}" dt="2024-03-25T14:40:49.367" v="67" actId="1076"/>
          <ac:spMkLst>
            <pc:docMk/>
            <pc:sldMk cId="3512437180" sldId="256"/>
            <ac:spMk id="13" creationId="{00000000-0000-0000-0000-000000000000}"/>
          </ac:spMkLst>
        </pc:spChg>
        <pc:picChg chg="add mod ord">
          <ac:chgData name="Prayag Himanshu Bhatt" userId="S::bhatt59@purdue.edu::33f8271e-351f-44bd-b947-799cd58d2f2b" providerId="AD" clId="Web-{D91E0A73-F358-36E7-BA9B-D1483F299F50}" dt="2024-03-25T14:51:25.446" v="126" actId="1076"/>
          <ac:picMkLst>
            <pc:docMk/>
            <pc:sldMk cId="3512437180" sldId="256"/>
            <ac:picMk id="5" creationId="{C9EF7721-E2DE-19F0-18E7-C65F5901448A}"/>
          </ac:picMkLst>
        </pc:picChg>
      </pc:sldChg>
    </pc:docChg>
  </pc:docChgLst>
  <pc:docChgLst>
    <pc:chgData name="Kulkarni, Sayali Sanjay" userId="e8b9b156-f97d-412e-b58c-399e64fc9518" providerId="ADAL" clId="{E9DE4C5B-30E7-5642-9D29-F093C4C3F597}"/>
    <pc:docChg chg="undo custSel addSld delSld modSld">
      <pc:chgData name="Kulkarni, Sayali Sanjay" userId="e8b9b156-f97d-412e-b58c-399e64fc9518" providerId="ADAL" clId="{E9DE4C5B-30E7-5642-9D29-F093C4C3F597}" dt="2024-03-25T00:50:32.414" v="9"/>
      <pc:docMkLst>
        <pc:docMk/>
      </pc:docMkLst>
      <pc:sldChg chg="addSp modSp add">
        <pc:chgData name="Kulkarni, Sayali Sanjay" userId="e8b9b156-f97d-412e-b58c-399e64fc9518" providerId="ADAL" clId="{E9DE4C5B-30E7-5642-9D29-F093C4C3F597}" dt="2024-03-25T00:50:32.414" v="9"/>
        <pc:sldMkLst>
          <pc:docMk/>
          <pc:sldMk cId="1726650485" sldId="257"/>
        </pc:sldMkLst>
        <pc:picChg chg="add mod">
          <ac:chgData name="Kulkarni, Sayali Sanjay" userId="e8b9b156-f97d-412e-b58c-399e64fc9518" providerId="ADAL" clId="{E9DE4C5B-30E7-5642-9D29-F093C4C3F597}" dt="2024-03-25T00:50:32.414" v="9"/>
          <ac:picMkLst>
            <pc:docMk/>
            <pc:sldMk cId="1726650485" sldId="257"/>
            <ac:picMk id="3" creationId="{84DE3379-392B-E7BC-9AAE-195AE9B3AA62}"/>
          </ac:picMkLst>
        </pc:picChg>
      </pc:sldChg>
      <pc:sldChg chg="add">
        <pc:chgData name="Kulkarni, Sayali Sanjay" userId="e8b9b156-f97d-412e-b58c-399e64fc9518" providerId="ADAL" clId="{E9DE4C5B-30E7-5642-9D29-F093C4C3F597}" dt="2024-03-25T00:49:57.932" v="7"/>
        <pc:sldMkLst>
          <pc:docMk/>
          <pc:sldMk cId="3907905785" sldId="259"/>
        </pc:sldMkLst>
      </pc:sldChg>
      <pc:sldChg chg="modSp mod">
        <pc:chgData name="Kulkarni, Sayali Sanjay" userId="e8b9b156-f97d-412e-b58c-399e64fc9518" providerId="ADAL" clId="{E9DE4C5B-30E7-5642-9D29-F093C4C3F597}" dt="2024-03-25T00:48:16.008" v="3" actId="1076"/>
        <pc:sldMkLst>
          <pc:docMk/>
          <pc:sldMk cId="4060213904" sldId="268"/>
        </pc:sldMkLst>
        <pc:grpChg chg="mod">
          <ac:chgData name="Kulkarni, Sayali Sanjay" userId="e8b9b156-f97d-412e-b58c-399e64fc9518" providerId="ADAL" clId="{E9DE4C5B-30E7-5642-9D29-F093C4C3F597}" dt="2024-03-25T00:48:16.008" v="3" actId="1076"/>
          <ac:grpSpMkLst>
            <pc:docMk/>
            <pc:sldMk cId="4060213904" sldId="268"/>
            <ac:grpSpMk id="8" creationId="{00000000-0000-0000-0000-000000000000}"/>
          </ac:grpSpMkLst>
        </pc:grpChg>
      </pc:sldChg>
      <pc:sldChg chg="new del">
        <pc:chgData name="Kulkarni, Sayali Sanjay" userId="e8b9b156-f97d-412e-b58c-399e64fc9518" providerId="ADAL" clId="{E9DE4C5B-30E7-5642-9D29-F093C4C3F597}" dt="2024-03-25T00:45:47.881" v="1" actId="2696"/>
        <pc:sldMkLst>
          <pc:docMk/>
          <pc:sldMk cId="1398913334" sldId="270"/>
        </pc:sldMkLst>
      </pc:sldChg>
      <pc:sldChg chg="add">
        <pc:chgData name="Kulkarni, Sayali Sanjay" userId="e8b9b156-f97d-412e-b58c-399e64fc9518" providerId="ADAL" clId="{E9DE4C5B-30E7-5642-9D29-F093C4C3F597}" dt="2024-03-25T00:49:28.388" v="4"/>
        <pc:sldMkLst>
          <pc:docMk/>
          <pc:sldMk cId="3911532702" sldId="270"/>
        </pc:sldMkLst>
      </pc:sldChg>
      <pc:sldChg chg="add del">
        <pc:chgData name="Kulkarni, Sayali Sanjay" userId="e8b9b156-f97d-412e-b58c-399e64fc9518" providerId="ADAL" clId="{E9DE4C5B-30E7-5642-9D29-F093C4C3F597}" dt="2024-03-25T00:49:42.084" v="6" actId="2696"/>
        <pc:sldMkLst>
          <pc:docMk/>
          <pc:sldMk cId="532843282" sldId="271"/>
        </pc:sldMkLst>
      </pc:sldChg>
      <pc:sldChg chg="add del">
        <pc:chgData name="Kulkarni, Sayali Sanjay" userId="e8b9b156-f97d-412e-b58c-399e64fc9518" providerId="ADAL" clId="{E9DE4C5B-30E7-5642-9D29-F093C4C3F597}" dt="2024-03-25T00:50:05.062" v="8" actId="2696"/>
        <pc:sldMkLst>
          <pc:docMk/>
          <pc:sldMk cId="859977698" sldId="271"/>
        </pc:sldMkLst>
      </pc:sldChg>
      <pc:sldChg chg="add">
        <pc:chgData name="Kulkarni, Sayali Sanjay" userId="e8b9b156-f97d-412e-b58c-399e64fc9518" providerId="ADAL" clId="{E9DE4C5B-30E7-5642-9D29-F093C4C3F597}" dt="2024-03-25T00:49:57.932" v="7"/>
        <pc:sldMkLst>
          <pc:docMk/>
          <pc:sldMk cId="331326867" sldId="272"/>
        </pc:sldMkLst>
      </pc:sldChg>
      <pc:sldChg chg="add">
        <pc:chgData name="Kulkarni, Sayali Sanjay" userId="e8b9b156-f97d-412e-b58c-399e64fc9518" providerId="ADAL" clId="{E9DE4C5B-30E7-5642-9D29-F093C4C3F597}" dt="2024-03-25T00:49:57.932" v="7"/>
        <pc:sldMkLst>
          <pc:docMk/>
          <pc:sldMk cId="4156245985" sldId="273"/>
        </pc:sldMkLst>
      </pc:sldChg>
    </pc:docChg>
  </pc:docChgLst>
  <pc:docChgLst>
    <pc:chgData name="Kulkarni, Sayali Sanjay" userId="S::kulka121@purdue.edu::e8b9b156-f97d-412e-b58c-399e64fc9518" providerId="AD" clId="Web-{5AEED554-D81F-2785-7C51-1ED019B9053C}"/>
    <pc:docChg chg="addSld modSld">
      <pc:chgData name="Kulkarni, Sayali Sanjay" userId="S::kulka121@purdue.edu::e8b9b156-f97d-412e-b58c-399e64fc9518" providerId="AD" clId="Web-{5AEED554-D81F-2785-7C51-1ED019B9053C}" dt="2024-03-26T07:40:53.433" v="174" actId="20577"/>
      <pc:docMkLst>
        <pc:docMk/>
      </pc:docMkLst>
      <pc:sldChg chg="modSp new">
        <pc:chgData name="Kulkarni, Sayali Sanjay" userId="S::kulka121@purdue.edu::e8b9b156-f97d-412e-b58c-399e64fc9518" providerId="AD" clId="Web-{5AEED554-D81F-2785-7C51-1ED019B9053C}" dt="2024-03-26T07:35:35.097" v="116" actId="14100"/>
        <pc:sldMkLst>
          <pc:docMk/>
          <pc:sldMk cId="2729266047" sldId="283"/>
        </pc:sldMkLst>
        <pc:spChg chg="mod">
          <ac:chgData name="Kulkarni, Sayali Sanjay" userId="S::kulka121@purdue.edu::e8b9b156-f97d-412e-b58c-399e64fc9518" providerId="AD" clId="Web-{5AEED554-D81F-2785-7C51-1ED019B9053C}" dt="2024-03-26T07:11:52.119" v="1" actId="20577"/>
          <ac:spMkLst>
            <pc:docMk/>
            <pc:sldMk cId="2729266047" sldId="283"/>
            <ac:spMk id="2" creationId="{C66FF470-7FC4-4B5C-B551-B5695A64FEEF}"/>
          </ac:spMkLst>
        </pc:spChg>
        <pc:spChg chg="mod">
          <ac:chgData name="Kulkarni, Sayali Sanjay" userId="S::kulka121@purdue.edu::e8b9b156-f97d-412e-b58c-399e64fc9518" providerId="AD" clId="Web-{5AEED554-D81F-2785-7C51-1ED019B9053C}" dt="2024-03-26T07:35:35.097" v="116" actId="14100"/>
          <ac:spMkLst>
            <pc:docMk/>
            <pc:sldMk cId="2729266047" sldId="283"/>
            <ac:spMk id="3" creationId="{EA3DC464-C8BD-749A-4AC5-7094C57AE0F9}"/>
          </ac:spMkLst>
        </pc:spChg>
      </pc:sldChg>
      <pc:sldChg chg="addSp delSp modSp add mod replId setBg modNotes">
        <pc:chgData name="Kulkarni, Sayali Sanjay" userId="S::kulka121@purdue.edu::e8b9b156-f97d-412e-b58c-399e64fc9518" providerId="AD" clId="Web-{5AEED554-D81F-2785-7C51-1ED019B9053C}" dt="2024-03-26T07:40:53.433" v="174" actId="20577"/>
        <pc:sldMkLst>
          <pc:docMk/>
          <pc:sldMk cId="2740421203" sldId="284"/>
        </pc:sldMkLst>
        <pc:spChg chg="mod">
          <ac:chgData name="Kulkarni, Sayali Sanjay" userId="S::kulka121@purdue.edu::e8b9b156-f97d-412e-b58c-399e64fc9518" providerId="AD" clId="Web-{5AEED554-D81F-2785-7C51-1ED019B9053C}" dt="2024-03-26T07:39:09.316" v="161"/>
          <ac:spMkLst>
            <pc:docMk/>
            <pc:sldMk cId="2740421203" sldId="284"/>
            <ac:spMk id="2" creationId="{C66FF470-7FC4-4B5C-B551-B5695A64FEEF}"/>
          </ac:spMkLst>
        </pc:spChg>
        <pc:spChg chg="del mod">
          <ac:chgData name="Kulkarni, Sayali Sanjay" userId="S::kulka121@purdue.edu::e8b9b156-f97d-412e-b58c-399e64fc9518" providerId="AD" clId="Web-{5AEED554-D81F-2785-7C51-1ED019B9053C}" dt="2024-03-26T07:39:09.316" v="161"/>
          <ac:spMkLst>
            <pc:docMk/>
            <pc:sldMk cId="2740421203" sldId="284"/>
            <ac:spMk id="3" creationId="{EA3DC464-C8BD-749A-4AC5-7094C57AE0F9}"/>
          </ac:spMkLst>
        </pc:spChg>
        <pc:spChg chg="add">
          <ac:chgData name="Kulkarni, Sayali Sanjay" userId="S::kulka121@purdue.edu::e8b9b156-f97d-412e-b58c-399e64fc9518" providerId="AD" clId="Web-{5AEED554-D81F-2785-7C51-1ED019B9053C}" dt="2024-03-26T07:39:09.316" v="161"/>
          <ac:spMkLst>
            <pc:docMk/>
            <pc:sldMk cId="2740421203" sldId="284"/>
            <ac:spMk id="7" creationId="{B50AB553-2A96-4A92-96F2-93548E096954}"/>
          </ac:spMkLst>
        </pc:spChg>
        <pc:graphicFrameChg chg="add del mod modGraphic">
          <ac:chgData name="Kulkarni, Sayali Sanjay" userId="S::kulka121@purdue.edu::e8b9b156-f97d-412e-b58c-399e64fc9518" providerId="AD" clId="Web-{5AEED554-D81F-2785-7C51-1ED019B9053C}" dt="2024-03-26T07:36:19.428" v="119"/>
          <ac:graphicFrameMkLst>
            <pc:docMk/>
            <pc:sldMk cId="2740421203" sldId="284"/>
            <ac:graphicFrameMk id="4" creationId="{5131E124-6234-87B1-42A8-07ECBDE56AD2}"/>
          </ac:graphicFrameMkLst>
        </pc:graphicFrameChg>
        <pc:graphicFrameChg chg="add modGraphic">
          <ac:chgData name="Kulkarni, Sayali Sanjay" userId="S::kulka121@purdue.edu::e8b9b156-f97d-412e-b58c-399e64fc9518" providerId="AD" clId="Web-{5AEED554-D81F-2785-7C51-1ED019B9053C}" dt="2024-03-26T07:40:53.433" v="174" actId="20577"/>
          <ac:graphicFrameMkLst>
            <pc:docMk/>
            <pc:sldMk cId="2740421203" sldId="284"/>
            <ac:graphicFrameMk id="5" creationId="{919D6BEC-4C1E-A99E-6A07-673FAA1DB6DE}"/>
          </ac:graphicFrameMkLst>
        </pc:graphicFrameChg>
        <pc:graphicFrameChg chg="add del mod modGraphic">
          <ac:chgData name="Kulkarni, Sayali Sanjay" userId="S::kulka121@purdue.edu::e8b9b156-f97d-412e-b58c-399e64fc9518" providerId="AD" clId="Web-{5AEED554-D81F-2785-7C51-1ED019B9053C}" dt="2024-03-26T07:38:20.329" v="150"/>
          <ac:graphicFrameMkLst>
            <pc:docMk/>
            <pc:sldMk cId="2740421203" sldId="284"/>
            <ac:graphicFrameMk id="10" creationId="{2BE8B61F-D7E2-4CA0-2C6E-D6DCEE404661}"/>
          </ac:graphicFrameMkLst>
        </pc:graphicFrameChg>
        <pc:graphicFrameChg chg="add del mod modGraphic">
          <ac:chgData name="Kulkarni, Sayali Sanjay" userId="S::kulka121@purdue.edu::e8b9b156-f97d-412e-b58c-399e64fc9518" providerId="AD" clId="Web-{5AEED554-D81F-2785-7C51-1ED019B9053C}" dt="2024-03-26T07:39:03.675" v="160"/>
          <ac:graphicFrameMkLst>
            <pc:docMk/>
            <pc:sldMk cId="2740421203" sldId="284"/>
            <ac:graphicFrameMk id="202" creationId="{83806C08-5929-0564-6C96-98B7B024AADB}"/>
          </ac:graphicFrameMkLst>
        </pc:graphicFrameChg>
        <pc:picChg chg="add">
          <ac:chgData name="Kulkarni, Sayali Sanjay" userId="S::kulka121@purdue.edu::e8b9b156-f97d-412e-b58c-399e64fc9518" providerId="AD" clId="Web-{5AEED554-D81F-2785-7C51-1ED019B9053C}" dt="2024-03-26T07:39:09.316" v="161"/>
          <ac:picMkLst>
            <pc:docMk/>
            <pc:sldMk cId="2740421203" sldId="284"/>
            <ac:picMk id="6" creationId="{A97F6147-21CC-37CD-93DC-7D364BD7DC58}"/>
          </ac:picMkLst>
        </pc:picChg>
      </pc:sldChg>
    </pc:docChg>
  </pc:docChgLst>
  <pc:docChgLst>
    <pc:chgData name="Somaraju, Pranati" userId="S::psomaraj@purdue.edu::bf854721-84a4-4dc9-b201-17ca2e8c3a4b" providerId="AD" clId="Web-{3CF23317-491C-2B5A-59B5-B41881BB8CB4}"/>
    <pc:docChg chg="delSld modSld">
      <pc:chgData name="Somaraju, Pranati" userId="S::psomaraj@purdue.edu::bf854721-84a4-4dc9-b201-17ca2e8c3a4b" providerId="AD" clId="Web-{3CF23317-491C-2B5A-59B5-B41881BB8CB4}" dt="2024-03-27T01:04:11.701" v="474" actId="20577"/>
      <pc:docMkLst>
        <pc:docMk/>
      </pc:docMkLst>
      <pc:sldChg chg="del">
        <pc:chgData name="Somaraju, Pranati" userId="S::psomaraj@purdue.edu::bf854721-84a4-4dc9-b201-17ca2e8c3a4b" providerId="AD" clId="Web-{3CF23317-491C-2B5A-59B5-B41881BB8CB4}" dt="2024-03-26T22:11:44.055" v="37"/>
        <pc:sldMkLst>
          <pc:docMk/>
          <pc:sldMk cId="635811793" sldId="258"/>
        </pc:sldMkLst>
      </pc:sldChg>
      <pc:sldChg chg="modSp">
        <pc:chgData name="Somaraju, Pranati" userId="S::psomaraj@purdue.edu::bf854721-84a4-4dc9-b201-17ca2e8c3a4b" providerId="AD" clId="Web-{3CF23317-491C-2B5A-59B5-B41881BB8CB4}" dt="2024-03-26T22:29:15.748" v="94" actId="20577"/>
        <pc:sldMkLst>
          <pc:docMk/>
          <pc:sldMk cId="2595660460" sldId="260"/>
        </pc:sldMkLst>
        <pc:spChg chg="mod">
          <ac:chgData name="Somaraju, Pranati" userId="S::psomaraj@purdue.edu::bf854721-84a4-4dc9-b201-17ca2e8c3a4b" providerId="AD" clId="Web-{3CF23317-491C-2B5A-59B5-B41881BB8CB4}" dt="2024-03-26T22:29:15.748" v="94" actId="20577"/>
          <ac:spMkLst>
            <pc:docMk/>
            <pc:sldMk cId="2595660460" sldId="260"/>
            <ac:spMk id="9" creationId="{00000000-0000-0000-0000-000000000000}"/>
          </ac:spMkLst>
        </pc:spChg>
      </pc:sldChg>
      <pc:sldChg chg="del">
        <pc:chgData name="Somaraju, Pranati" userId="S::psomaraj@purdue.edu::bf854721-84a4-4dc9-b201-17ca2e8c3a4b" providerId="AD" clId="Web-{3CF23317-491C-2B5A-59B5-B41881BB8CB4}" dt="2024-03-26T22:03:02.998" v="0"/>
        <pc:sldMkLst>
          <pc:docMk/>
          <pc:sldMk cId="3871585773" sldId="261"/>
        </pc:sldMkLst>
      </pc:sldChg>
      <pc:sldChg chg="addSp delSp modSp">
        <pc:chgData name="Somaraju, Pranati" userId="S::psomaraj@purdue.edu::bf854721-84a4-4dc9-b201-17ca2e8c3a4b" providerId="AD" clId="Web-{3CF23317-491C-2B5A-59B5-B41881BB8CB4}" dt="2024-03-26T22:26:59.198" v="85" actId="20577"/>
        <pc:sldMkLst>
          <pc:docMk/>
          <pc:sldMk cId="1774091122" sldId="274"/>
        </pc:sldMkLst>
        <pc:graphicFrameChg chg="modGraphic">
          <ac:chgData name="Somaraju, Pranati" userId="S::psomaraj@purdue.edu::bf854721-84a4-4dc9-b201-17ca2e8c3a4b" providerId="AD" clId="Web-{3CF23317-491C-2B5A-59B5-B41881BB8CB4}" dt="2024-03-26T22:26:59.198" v="85" actId="20577"/>
          <ac:graphicFrameMkLst>
            <pc:docMk/>
            <pc:sldMk cId="1774091122" sldId="274"/>
            <ac:graphicFrameMk id="5" creationId="{3575B815-B41E-1869-8EDA-1FEBDAE5377B}"/>
          </ac:graphicFrameMkLst>
        </pc:graphicFrameChg>
        <pc:graphicFrameChg chg="add del">
          <ac:chgData name="Somaraju, Pranati" userId="S::psomaraj@purdue.edu::bf854721-84a4-4dc9-b201-17ca2e8c3a4b" providerId="AD" clId="Web-{3CF23317-491C-2B5A-59B5-B41881BB8CB4}" dt="2024-03-26T22:16:26.389" v="53"/>
          <ac:graphicFrameMkLst>
            <pc:docMk/>
            <pc:sldMk cId="1774091122" sldId="274"/>
            <ac:graphicFrameMk id="81" creationId="{287EAC53-6C39-D454-CBAB-3706BAF17193}"/>
          </ac:graphicFrameMkLst>
        </pc:graphicFrameChg>
      </pc:sldChg>
      <pc:sldChg chg="modSp">
        <pc:chgData name="Somaraju, Pranati" userId="S::psomaraj@purdue.edu::bf854721-84a4-4dc9-b201-17ca2e8c3a4b" providerId="AD" clId="Web-{3CF23317-491C-2B5A-59B5-B41881BB8CB4}" dt="2024-03-26T22:14:23.527" v="42" actId="20577"/>
        <pc:sldMkLst>
          <pc:docMk/>
          <pc:sldMk cId="1999003158" sldId="275"/>
        </pc:sldMkLst>
        <pc:spChg chg="mod">
          <ac:chgData name="Somaraju, Pranati" userId="S::psomaraj@purdue.edu::bf854721-84a4-4dc9-b201-17ca2e8c3a4b" providerId="AD" clId="Web-{3CF23317-491C-2B5A-59B5-B41881BB8CB4}" dt="2024-03-26T22:14:23.527" v="42" actId="20577"/>
          <ac:spMkLst>
            <pc:docMk/>
            <pc:sldMk cId="1999003158" sldId="275"/>
            <ac:spMk id="12" creationId="{E23F0A4D-8F47-4E81-EFA1-0270BD026F9B}"/>
          </ac:spMkLst>
        </pc:spChg>
      </pc:sldChg>
      <pc:sldChg chg="modSp">
        <pc:chgData name="Somaraju, Pranati" userId="S::psomaraj@purdue.edu::bf854721-84a4-4dc9-b201-17ca2e8c3a4b" providerId="AD" clId="Web-{3CF23317-491C-2B5A-59B5-B41881BB8CB4}" dt="2024-03-27T01:04:11.701" v="474" actId="20577"/>
        <pc:sldMkLst>
          <pc:docMk/>
          <pc:sldMk cId="1886696803" sldId="276"/>
        </pc:sldMkLst>
        <pc:spChg chg="mod">
          <ac:chgData name="Somaraju, Pranati" userId="S::psomaraj@purdue.edu::bf854721-84a4-4dc9-b201-17ca2e8c3a4b" providerId="AD" clId="Web-{3CF23317-491C-2B5A-59B5-B41881BB8CB4}" dt="2024-03-27T01:04:11.701" v="474" actId="20577"/>
          <ac:spMkLst>
            <pc:docMk/>
            <pc:sldMk cId="1886696803" sldId="276"/>
            <ac:spMk id="3" creationId="{6892C0D7-A761-0FCB-F3A8-6F5FE27E816F}"/>
          </ac:spMkLst>
        </pc:spChg>
      </pc:sldChg>
      <pc:sldChg chg="del">
        <pc:chgData name="Somaraju, Pranati" userId="S::psomaraj@purdue.edu::bf854721-84a4-4dc9-b201-17ca2e8c3a4b" providerId="AD" clId="Web-{3CF23317-491C-2B5A-59B5-B41881BB8CB4}" dt="2024-03-26T23:11:35.220" v="95"/>
        <pc:sldMkLst>
          <pc:docMk/>
          <pc:sldMk cId="1400967651" sldId="279"/>
        </pc:sldMkLst>
      </pc:sldChg>
      <pc:sldChg chg="modSp">
        <pc:chgData name="Somaraju, Pranati" userId="S::psomaraj@purdue.edu::bf854721-84a4-4dc9-b201-17ca2e8c3a4b" providerId="AD" clId="Web-{3CF23317-491C-2B5A-59B5-B41881BB8CB4}" dt="2024-03-27T00:26:22.075" v="113" actId="20577"/>
        <pc:sldMkLst>
          <pc:docMk/>
          <pc:sldMk cId="1107043073" sldId="289"/>
        </pc:sldMkLst>
        <pc:spChg chg="mod">
          <ac:chgData name="Somaraju, Pranati" userId="S::psomaraj@purdue.edu::bf854721-84a4-4dc9-b201-17ca2e8c3a4b" providerId="AD" clId="Web-{3CF23317-491C-2B5A-59B5-B41881BB8CB4}" dt="2024-03-27T00:26:22.075" v="113" actId="20577"/>
          <ac:spMkLst>
            <pc:docMk/>
            <pc:sldMk cId="1107043073" sldId="289"/>
            <ac:spMk id="6" creationId="{23B42DD4-5736-2E7C-62E5-37864B84AAF1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effectLst/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effectLst/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615D97-5BE1-4B23-A8BE-1CF7C745C05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58D71DB-1BB3-48D4-961C-B67E847A635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>
              <a:latin typeface="+mn-lt"/>
            </a:rPr>
            <a:t>Exploration of SKU reduction by advanced quantitative analysis using Clustering methods with dimensions like amount of ingredients and their description.</a:t>
          </a:r>
        </a:p>
      </dgm:t>
    </dgm:pt>
    <dgm:pt modelId="{CAF61BF3-9CC1-4264-81B4-BD8018538CF8}" type="parTrans" cxnId="{B4DF924C-BB08-445F-8351-31FD9FCAFA61}">
      <dgm:prSet/>
      <dgm:spPr/>
      <dgm:t>
        <a:bodyPr/>
        <a:lstStyle/>
        <a:p>
          <a:pPr algn="just"/>
          <a:endParaRPr lang="en-US" sz="1600"/>
        </a:p>
      </dgm:t>
    </dgm:pt>
    <dgm:pt modelId="{B1337A9E-C91C-43EA-9486-9E59E24B7E1F}" type="sibTrans" cxnId="{B4DF924C-BB08-445F-8351-31FD9FCAFA61}">
      <dgm:prSet/>
      <dgm:spPr/>
      <dgm:t>
        <a:bodyPr/>
        <a:lstStyle/>
        <a:p>
          <a:pPr algn="just"/>
          <a:endParaRPr lang="en-US" sz="1600"/>
        </a:p>
      </dgm:t>
    </dgm:pt>
    <dgm:pt modelId="{CD75D188-A806-4F62-84BC-77025154BBB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Comprehensive approach integrating clustering methodologies and user-friendly search system development.</a:t>
          </a:r>
        </a:p>
      </dgm:t>
    </dgm:pt>
    <dgm:pt modelId="{84CEE892-33B2-4B05-BD9B-4E50ADA197DA}" type="parTrans" cxnId="{E73F4D2C-B9C0-4FAE-80E3-B658C6D30614}">
      <dgm:prSet/>
      <dgm:spPr/>
      <dgm:t>
        <a:bodyPr/>
        <a:lstStyle/>
        <a:p>
          <a:pPr algn="just"/>
          <a:endParaRPr lang="en-US" sz="1600"/>
        </a:p>
      </dgm:t>
    </dgm:pt>
    <dgm:pt modelId="{56F9D4EE-AAE8-4DA5-AD08-5E9069ABAA38}" type="sibTrans" cxnId="{E73F4D2C-B9C0-4FAE-80E3-B658C6D30614}">
      <dgm:prSet/>
      <dgm:spPr/>
      <dgm:t>
        <a:bodyPr/>
        <a:lstStyle/>
        <a:p>
          <a:pPr algn="just"/>
          <a:endParaRPr lang="en-US" sz="1600"/>
        </a:p>
      </dgm:t>
    </dgm:pt>
    <dgm:pt modelId="{54BA1127-44A3-48BE-966E-BEFBB76FAB2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Balancing organizational needs with formulators' creative endeavors.</a:t>
          </a:r>
        </a:p>
      </dgm:t>
    </dgm:pt>
    <dgm:pt modelId="{837762DC-7162-463C-B204-46ED3216D6E2}" type="parTrans" cxnId="{A75320B3-6023-4625-9C16-E795DF90A22A}">
      <dgm:prSet/>
      <dgm:spPr/>
      <dgm:t>
        <a:bodyPr/>
        <a:lstStyle/>
        <a:p>
          <a:pPr algn="just"/>
          <a:endParaRPr lang="en-US" sz="1600"/>
        </a:p>
      </dgm:t>
    </dgm:pt>
    <dgm:pt modelId="{140ACFEF-426D-4942-B4AE-5754904ED295}" type="sibTrans" cxnId="{A75320B3-6023-4625-9C16-E795DF90A22A}">
      <dgm:prSet/>
      <dgm:spPr/>
      <dgm:t>
        <a:bodyPr/>
        <a:lstStyle/>
        <a:p>
          <a:pPr algn="just"/>
          <a:endParaRPr lang="en-US" sz="1600"/>
        </a:p>
      </dgm:t>
    </dgm:pt>
    <dgm:pt modelId="{B6EBF8CF-C08F-4E03-91E7-4B9769BA16C0}" type="pres">
      <dgm:prSet presAssocID="{DC615D97-5BE1-4B23-A8BE-1CF7C745C050}" presName="root" presStyleCnt="0">
        <dgm:presLayoutVars>
          <dgm:dir/>
          <dgm:resizeHandles val="exact"/>
        </dgm:presLayoutVars>
      </dgm:prSet>
      <dgm:spPr/>
    </dgm:pt>
    <dgm:pt modelId="{08190BCF-DE04-4599-A725-64E0168C36FA}" type="pres">
      <dgm:prSet presAssocID="{058D71DB-1BB3-48D4-961C-B67E847A6353}" presName="compNode" presStyleCnt="0"/>
      <dgm:spPr/>
    </dgm:pt>
    <dgm:pt modelId="{02A925D2-886B-4642-BBF2-BFA70068CC0F}" type="pres">
      <dgm:prSet presAssocID="{058D71DB-1BB3-48D4-961C-B67E847A6353}" presName="bgRect" presStyleLbl="bgShp" presStyleIdx="0" presStyleCnt="3"/>
      <dgm:spPr/>
    </dgm:pt>
    <dgm:pt modelId="{F29A7856-2F41-4EEA-8246-C267DF48F5A4}" type="pres">
      <dgm:prSet presAssocID="{058D71DB-1BB3-48D4-961C-B67E847A635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630CF7FF-76CB-4EE6-B098-789C57590B8B}" type="pres">
      <dgm:prSet presAssocID="{058D71DB-1BB3-48D4-961C-B67E847A6353}" presName="spaceRect" presStyleCnt="0"/>
      <dgm:spPr/>
    </dgm:pt>
    <dgm:pt modelId="{C19D6183-8C90-4C85-AFC5-C65D15D03CA3}" type="pres">
      <dgm:prSet presAssocID="{058D71DB-1BB3-48D4-961C-B67E847A6353}" presName="parTx" presStyleLbl="revTx" presStyleIdx="0" presStyleCnt="3">
        <dgm:presLayoutVars>
          <dgm:chMax val="0"/>
          <dgm:chPref val="0"/>
        </dgm:presLayoutVars>
      </dgm:prSet>
      <dgm:spPr/>
    </dgm:pt>
    <dgm:pt modelId="{41079FDB-5CF5-4CD5-9C9E-207FF21C04D5}" type="pres">
      <dgm:prSet presAssocID="{B1337A9E-C91C-43EA-9486-9E59E24B7E1F}" presName="sibTrans" presStyleCnt="0"/>
      <dgm:spPr/>
    </dgm:pt>
    <dgm:pt modelId="{67ACCB51-4538-44CC-BFE6-038C858BBAFD}" type="pres">
      <dgm:prSet presAssocID="{CD75D188-A806-4F62-84BC-77025154BBB1}" presName="compNode" presStyleCnt="0"/>
      <dgm:spPr/>
    </dgm:pt>
    <dgm:pt modelId="{C058A534-D9F0-43FE-B175-37D356C2E26E}" type="pres">
      <dgm:prSet presAssocID="{CD75D188-A806-4F62-84BC-77025154BBB1}" presName="bgRect" presStyleLbl="bgShp" presStyleIdx="1" presStyleCnt="3"/>
      <dgm:spPr/>
    </dgm:pt>
    <dgm:pt modelId="{680F8404-9755-403D-8B0D-CBC902198A52}" type="pres">
      <dgm:prSet presAssocID="{CD75D188-A806-4F62-84BC-77025154BBB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AF895CC6-3205-4130-A212-6D7BF3C1B455}" type="pres">
      <dgm:prSet presAssocID="{CD75D188-A806-4F62-84BC-77025154BBB1}" presName="spaceRect" presStyleCnt="0"/>
      <dgm:spPr/>
    </dgm:pt>
    <dgm:pt modelId="{52AE5A17-11AE-4B34-BFE5-54E55693C48D}" type="pres">
      <dgm:prSet presAssocID="{CD75D188-A806-4F62-84BC-77025154BBB1}" presName="parTx" presStyleLbl="revTx" presStyleIdx="1" presStyleCnt="3">
        <dgm:presLayoutVars>
          <dgm:chMax val="0"/>
          <dgm:chPref val="0"/>
        </dgm:presLayoutVars>
      </dgm:prSet>
      <dgm:spPr/>
    </dgm:pt>
    <dgm:pt modelId="{29761BA4-543F-4870-B543-ABFF27539C59}" type="pres">
      <dgm:prSet presAssocID="{56F9D4EE-AAE8-4DA5-AD08-5E9069ABAA38}" presName="sibTrans" presStyleCnt="0"/>
      <dgm:spPr/>
    </dgm:pt>
    <dgm:pt modelId="{22F265ED-F1F9-4858-A029-A56264C5B610}" type="pres">
      <dgm:prSet presAssocID="{54BA1127-44A3-48BE-966E-BEFBB76FAB28}" presName="compNode" presStyleCnt="0"/>
      <dgm:spPr/>
    </dgm:pt>
    <dgm:pt modelId="{331BAE93-B7E4-403B-AD5A-617181D210E8}" type="pres">
      <dgm:prSet presAssocID="{54BA1127-44A3-48BE-966E-BEFBB76FAB28}" presName="bgRect" presStyleLbl="bgShp" presStyleIdx="2" presStyleCnt="3"/>
      <dgm:spPr/>
    </dgm:pt>
    <dgm:pt modelId="{3D955881-EF62-4127-A853-A4D034AE742A}" type="pres">
      <dgm:prSet presAssocID="{54BA1127-44A3-48BE-966E-BEFBB76FAB2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94EB3357-DFAE-4974-88B7-ED4730169775}" type="pres">
      <dgm:prSet presAssocID="{54BA1127-44A3-48BE-966E-BEFBB76FAB28}" presName="spaceRect" presStyleCnt="0"/>
      <dgm:spPr/>
    </dgm:pt>
    <dgm:pt modelId="{490E6BC5-144C-42F3-B74F-48F49EAF1720}" type="pres">
      <dgm:prSet presAssocID="{54BA1127-44A3-48BE-966E-BEFBB76FAB2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73F4D2C-B9C0-4FAE-80E3-B658C6D30614}" srcId="{DC615D97-5BE1-4B23-A8BE-1CF7C745C050}" destId="{CD75D188-A806-4F62-84BC-77025154BBB1}" srcOrd="1" destOrd="0" parTransId="{84CEE892-33B2-4B05-BD9B-4E50ADA197DA}" sibTransId="{56F9D4EE-AAE8-4DA5-AD08-5E9069ABAA38}"/>
    <dgm:cxn modelId="{2EE62D35-8D44-47C6-B0C9-E2D665DF7A27}" type="presOf" srcId="{54BA1127-44A3-48BE-966E-BEFBB76FAB28}" destId="{490E6BC5-144C-42F3-B74F-48F49EAF1720}" srcOrd="0" destOrd="0" presId="urn:microsoft.com/office/officeart/2018/2/layout/IconVerticalSolidList"/>
    <dgm:cxn modelId="{B4DF924C-BB08-445F-8351-31FD9FCAFA61}" srcId="{DC615D97-5BE1-4B23-A8BE-1CF7C745C050}" destId="{058D71DB-1BB3-48D4-961C-B67E847A6353}" srcOrd="0" destOrd="0" parTransId="{CAF61BF3-9CC1-4264-81B4-BD8018538CF8}" sibTransId="{B1337A9E-C91C-43EA-9486-9E59E24B7E1F}"/>
    <dgm:cxn modelId="{63324680-CA45-42F6-9FD0-0846FD0A7426}" type="presOf" srcId="{058D71DB-1BB3-48D4-961C-B67E847A6353}" destId="{C19D6183-8C90-4C85-AFC5-C65D15D03CA3}" srcOrd="0" destOrd="0" presId="urn:microsoft.com/office/officeart/2018/2/layout/IconVerticalSolidList"/>
    <dgm:cxn modelId="{0C709F80-1292-459D-A554-077B4AD1532E}" type="presOf" srcId="{CD75D188-A806-4F62-84BC-77025154BBB1}" destId="{52AE5A17-11AE-4B34-BFE5-54E55693C48D}" srcOrd="0" destOrd="0" presId="urn:microsoft.com/office/officeart/2018/2/layout/IconVerticalSolidList"/>
    <dgm:cxn modelId="{A75320B3-6023-4625-9C16-E795DF90A22A}" srcId="{DC615D97-5BE1-4B23-A8BE-1CF7C745C050}" destId="{54BA1127-44A3-48BE-966E-BEFBB76FAB28}" srcOrd="2" destOrd="0" parTransId="{837762DC-7162-463C-B204-46ED3216D6E2}" sibTransId="{140ACFEF-426D-4942-B4AE-5754904ED295}"/>
    <dgm:cxn modelId="{4462FCB6-55E6-4BFE-84EC-07EE97E481CB}" type="presOf" srcId="{DC615D97-5BE1-4B23-A8BE-1CF7C745C050}" destId="{B6EBF8CF-C08F-4E03-91E7-4B9769BA16C0}" srcOrd="0" destOrd="0" presId="urn:microsoft.com/office/officeart/2018/2/layout/IconVerticalSolidList"/>
    <dgm:cxn modelId="{49C52406-49E0-4E99-9FBB-6F0AFBE254F0}" type="presParOf" srcId="{B6EBF8CF-C08F-4E03-91E7-4B9769BA16C0}" destId="{08190BCF-DE04-4599-A725-64E0168C36FA}" srcOrd="0" destOrd="0" presId="urn:microsoft.com/office/officeart/2018/2/layout/IconVerticalSolidList"/>
    <dgm:cxn modelId="{C8B2BFE0-36AE-4ADE-92E7-08CDC95EEEAA}" type="presParOf" srcId="{08190BCF-DE04-4599-A725-64E0168C36FA}" destId="{02A925D2-886B-4642-BBF2-BFA70068CC0F}" srcOrd="0" destOrd="0" presId="urn:microsoft.com/office/officeart/2018/2/layout/IconVerticalSolidList"/>
    <dgm:cxn modelId="{C53A199E-78D4-43CC-96AE-8266DC365266}" type="presParOf" srcId="{08190BCF-DE04-4599-A725-64E0168C36FA}" destId="{F29A7856-2F41-4EEA-8246-C267DF48F5A4}" srcOrd="1" destOrd="0" presId="urn:microsoft.com/office/officeart/2018/2/layout/IconVerticalSolidList"/>
    <dgm:cxn modelId="{88288751-BD3E-466B-ABF7-D4CE4A127003}" type="presParOf" srcId="{08190BCF-DE04-4599-A725-64E0168C36FA}" destId="{630CF7FF-76CB-4EE6-B098-789C57590B8B}" srcOrd="2" destOrd="0" presId="urn:microsoft.com/office/officeart/2018/2/layout/IconVerticalSolidList"/>
    <dgm:cxn modelId="{5F08A1EE-37D5-4C5D-9702-DE1EF0A03C29}" type="presParOf" srcId="{08190BCF-DE04-4599-A725-64E0168C36FA}" destId="{C19D6183-8C90-4C85-AFC5-C65D15D03CA3}" srcOrd="3" destOrd="0" presId="urn:microsoft.com/office/officeart/2018/2/layout/IconVerticalSolidList"/>
    <dgm:cxn modelId="{0125D4ED-9B52-4C5B-8AA3-5031FE1FB0A5}" type="presParOf" srcId="{B6EBF8CF-C08F-4E03-91E7-4B9769BA16C0}" destId="{41079FDB-5CF5-4CD5-9C9E-207FF21C04D5}" srcOrd="1" destOrd="0" presId="urn:microsoft.com/office/officeart/2018/2/layout/IconVerticalSolidList"/>
    <dgm:cxn modelId="{888A1DB0-AAFB-49DF-8270-35342C635018}" type="presParOf" srcId="{B6EBF8CF-C08F-4E03-91E7-4B9769BA16C0}" destId="{67ACCB51-4538-44CC-BFE6-038C858BBAFD}" srcOrd="2" destOrd="0" presId="urn:microsoft.com/office/officeart/2018/2/layout/IconVerticalSolidList"/>
    <dgm:cxn modelId="{8CBBD27C-38BD-42FD-8610-707103712239}" type="presParOf" srcId="{67ACCB51-4538-44CC-BFE6-038C858BBAFD}" destId="{C058A534-D9F0-43FE-B175-37D356C2E26E}" srcOrd="0" destOrd="0" presId="urn:microsoft.com/office/officeart/2018/2/layout/IconVerticalSolidList"/>
    <dgm:cxn modelId="{8D74D0A2-A568-4F06-892C-529F756A13B3}" type="presParOf" srcId="{67ACCB51-4538-44CC-BFE6-038C858BBAFD}" destId="{680F8404-9755-403D-8B0D-CBC902198A52}" srcOrd="1" destOrd="0" presId="urn:microsoft.com/office/officeart/2018/2/layout/IconVerticalSolidList"/>
    <dgm:cxn modelId="{254F1D71-FB6D-4857-B6B4-04F15E919936}" type="presParOf" srcId="{67ACCB51-4538-44CC-BFE6-038C858BBAFD}" destId="{AF895CC6-3205-4130-A212-6D7BF3C1B455}" srcOrd="2" destOrd="0" presId="urn:microsoft.com/office/officeart/2018/2/layout/IconVerticalSolidList"/>
    <dgm:cxn modelId="{03B4D604-CE92-4DCC-83DF-C55ADF3B6923}" type="presParOf" srcId="{67ACCB51-4538-44CC-BFE6-038C858BBAFD}" destId="{52AE5A17-11AE-4B34-BFE5-54E55693C48D}" srcOrd="3" destOrd="0" presId="urn:microsoft.com/office/officeart/2018/2/layout/IconVerticalSolidList"/>
    <dgm:cxn modelId="{75D160CF-A6C1-41C5-B98C-465D7973C1EA}" type="presParOf" srcId="{B6EBF8CF-C08F-4E03-91E7-4B9769BA16C0}" destId="{29761BA4-543F-4870-B543-ABFF27539C59}" srcOrd="3" destOrd="0" presId="urn:microsoft.com/office/officeart/2018/2/layout/IconVerticalSolidList"/>
    <dgm:cxn modelId="{003A785F-F383-4635-BE6F-AC595DDE1BB5}" type="presParOf" srcId="{B6EBF8CF-C08F-4E03-91E7-4B9769BA16C0}" destId="{22F265ED-F1F9-4858-A029-A56264C5B610}" srcOrd="4" destOrd="0" presId="urn:microsoft.com/office/officeart/2018/2/layout/IconVerticalSolidList"/>
    <dgm:cxn modelId="{E5A476F8-48CC-4518-9135-D0632F3BC32B}" type="presParOf" srcId="{22F265ED-F1F9-4858-A029-A56264C5B610}" destId="{331BAE93-B7E4-403B-AD5A-617181D210E8}" srcOrd="0" destOrd="0" presId="urn:microsoft.com/office/officeart/2018/2/layout/IconVerticalSolidList"/>
    <dgm:cxn modelId="{B69C6D11-DB7F-49BD-A5EA-EE05A9A75802}" type="presParOf" srcId="{22F265ED-F1F9-4858-A029-A56264C5B610}" destId="{3D955881-EF62-4127-A853-A4D034AE742A}" srcOrd="1" destOrd="0" presId="urn:microsoft.com/office/officeart/2018/2/layout/IconVerticalSolidList"/>
    <dgm:cxn modelId="{8302170E-E759-4E92-B589-62A30093C649}" type="presParOf" srcId="{22F265ED-F1F9-4858-A029-A56264C5B610}" destId="{94EB3357-DFAE-4974-88B7-ED4730169775}" srcOrd="2" destOrd="0" presId="urn:microsoft.com/office/officeart/2018/2/layout/IconVerticalSolidList"/>
    <dgm:cxn modelId="{0470F7FC-0B58-44A7-942B-5B58844BEDEA}" type="presParOf" srcId="{22F265ED-F1F9-4858-A029-A56264C5B610}" destId="{490E6BC5-144C-42F3-B74F-48F49EAF17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615D97-5BE1-4B23-A8BE-1CF7C745C050}" type="doc">
      <dgm:prSet loTypeId="urn:microsoft.com/office/officeart/2018/2/layout/IconVerticalSolidList" loCatId="icon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D75D188-A806-4F62-84BC-77025154BBB1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Griffith Foods manages diverse recipes, possibly causing redundancy in SKU management.</a:t>
          </a:r>
        </a:p>
      </dgm:t>
    </dgm:pt>
    <dgm:pt modelId="{84CEE892-33B2-4B05-BD9B-4E50ADA197DA}" type="parTrans" cxnId="{E73F4D2C-B9C0-4FAE-80E3-B658C6D30614}">
      <dgm:prSet/>
      <dgm:spPr/>
      <dgm:t>
        <a:bodyPr/>
        <a:lstStyle/>
        <a:p>
          <a:pPr algn="just"/>
          <a:endParaRPr lang="en-US" sz="1600"/>
        </a:p>
      </dgm:t>
    </dgm:pt>
    <dgm:pt modelId="{56F9D4EE-AAE8-4DA5-AD08-5E9069ABAA38}" type="sibTrans" cxnId="{E73F4D2C-B9C0-4FAE-80E3-B658C6D30614}">
      <dgm:prSet/>
      <dgm:spPr/>
      <dgm:t>
        <a:bodyPr/>
        <a:lstStyle/>
        <a:p>
          <a:pPr algn="just"/>
          <a:endParaRPr lang="en-US" sz="1600"/>
        </a:p>
      </dgm:t>
    </dgm:pt>
    <dgm:pt modelId="{D536E984-12C4-45FB-B886-EE69C5403072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kern="1200"/>
            <a:t>Goal: Utilize recipe </a:t>
          </a:r>
          <a:r>
            <a:rPr lang="en-US" sz="1600" kern="1200">
              <a:latin typeface="Calibri"/>
              <a:ea typeface="+mn-ea"/>
              <a:cs typeface="+mn-cs"/>
            </a:rPr>
            <a:t>similarities</a:t>
          </a:r>
          <a:r>
            <a:rPr lang="en-US" sz="1600" kern="1200"/>
            <a:t> to identify undifferentiated SKUs</a:t>
          </a:r>
          <a:r>
            <a:rPr lang="en-US" kern="1200"/>
            <a:t>.</a:t>
          </a:r>
        </a:p>
      </dgm:t>
    </dgm:pt>
    <dgm:pt modelId="{4E8BD688-F60D-4905-BD1D-39EBE3B89EE7}" type="parTrans" cxnId="{78D9E31A-EB75-4F7C-89D5-0CE8EA7CC339}">
      <dgm:prSet/>
      <dgm:spPr/>
      <dgm:t>
        <a:bodyPr/>
        <a:lstStyle/>
        <a:p>
          <a:endParaRPr lang="en-US"/>
        </a:p>
      </dgm:t>
    </dgm:pt>
    <dgm:pt modelId="{F16B5A8E-306B-4505-933B-EB8FC27CEEB8}" type="sibTrans" cxnId="{78D9E31A-EB75-4F7C-89D5-0CE8EA7CC339}">
      <dgm:prSet/>
      <dgm:spPr/>
      <dgm:t>
        <a:bodyPr/>
        <a:lstStyle/>
        <a:p>
          <a:endParaRPr lang="en-US"/>
        </a:p>
      </dgm:t>
    </dgm:pt>
    <dgm:pt modelId="{BC93ED4A-BB56-484B-BD34-9A10FE191F8E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kern="1200">
              <a:latin typeface="Calibri"/>
            </a:rPr>
            <a:t>Strategically</a:t>
          </a:r>
          <a:r>
            <a:rPr lang="en-US" sz="1600" kern="1200"/>
            <a:t> </a:t>
          </a:r>
          <a:r>
            <a:rPr lang="en-US" sz="1600" kern="1200">
              <a:latin typeface="Calibri"/>
              <a:ea typeface="+mn-ea"/>
              <a:cs typeface="+mn-cs"/>
            </a:rPr>
            <a:t>consolidate</a:t>
          </a:r>
          <a:r>
            <a:rPr lang="en-US" sz="1600" kern="1200"/>
            <a:t> SKUs to enhance manufacturing efficiency</a:t>
          </a:r>
          <a:r>
            <a:rPr lang="en-US" kern="1200"/>
            <a:t>.</a:t>
          </a:r>
        </a:p>
      </dgm:t>
    </dgm:pt>
    <dgm:pt modelId="{267584A9-6463-4B1B-9B29-0D4EB87523EF}" type="parTrans" cxnId="{EE3B1D2C-CBAD-4D21-9F2B-8668F7CB0CB2}">
      <dgm:prSet/>
      <dgm:spPr/>
      <dgm:t>
        <a:bodyPr/>
        <a:lstStyle/>
        <a:p>
          <a:endParaRPr lang="en-US"/>
        </a:p>
      </dgm:t>
    </dgm:pt>
    <dgm:pt modelId="{04E9FD4D-AF4E-4AD2-B14E-0BEB36655E89}" type="sibTrans" cxnId="{EE3B1D2C-CBAD-4D21-9F2B-8668F7CB0CB2}">
      <dgm:prSet/>
      <dgm:spPr/>
      <dgm:t>
        <a:bodyPr/>
        <a:lstStyle/>
        <a:p>
          <a:endParaRPr lang="en-US"/>
        </a:p>
      </dgm:t>
    </dgm:pt>
    <dgm:pt modelId="{3D3A8FCB-4980-4018-AD83-A3C227AB8AFF}">
      <dgm:prSet phldr="0"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kern="1200">
              <a:latin typeface="Calibri"/>
            </a:rPr>
            <a:t>Minimize</a:t>
          </a:r>
          <a:r>
            <a:rPr lang="en-US" sz="1600" kern="1200"/>
            <a:t> </a:t>
          </a:r>
          <a:r>
            <a:rPr lang="en-US" sz="1600" kern="1200">
              <a:latin typeface="Calibri"/>
              <a:ea typeface="+mn-ea"/>
              <a:cs typeface="+mn-cs"/>
            </a:rPr>
            <a:t>complexity</a:t>
          </a:r>
          <a:r>
            <a:rPr lang="en-US" sz="1600" kern="1200"/>
            <a:t> in manufacturing processes.</a:t>
          </a:r>
          <a:endParaRPr lang="en-US" kern="1200"/>
        </a:p>
      </dgm:t>
    </dgm:pt>
    <dgm:pt modelId="{1053CDEE-1708-48CB-905D-BC808359CC6B}" type="parTrans" cxnId="{74A713DC-F2E5-453F-A87F-27C81E8C5637}">
      <dgm:prSet/>
      <dgm:spPr/>
      <dgm:t>
        <a:bodyPr/>
        <a:lstStyle/>
        <a:p>
          <a:endParaRPr lang="en-US"/>
        </a:p>
      </dgm:t>
    </dgm:pt>
    <dgm:pt modelId="{6CE0FF57-29D5-4A7D-A679-064A952A4974}" type="sibTrans" cxnId="{74A713DC-F2E5-453F-A87F-27C81E8C5637}">
      <dgm:prSet/>
      <dgm:spPr/>
      <dgm:t>
        <a:bodyPr/>
        <a:lstStyle/>
        <a:p>
          <a:endParaRPr lang="en-US"/>
        </a:p>
      </dgm:t>
    </dgm:pt>
    <dgm:pt modelId="{B6EBF8CF-C08F-4E03-91E7-4B9769BA16C0}" type="pres">
      <dgm:prSet presAssocID="{DC615D97-5BE1-4B23-A8BE-1CF7C745C050}" presName="root" presStyleCnt="0">
        <dgm:presLayoutVars>
          <dgm:dir/>
          <dgm:resizeHandles val="exact"/>
        </dgm:presLayoutVars>
      </dgm:prSet>
      <dgm:spPr/>
    </dgm:pt>
    <dgm:pt modelId="{67ACCB51-4538-44CC-BFE6-038C858BBAFD}" type="pres">
      <dgm:prSet presAssocID="{CD75D188-A806-4F62-84BC-77025154BBB1}" presName="compNode" presStyleCnt="0"/>
      <dgm:spPr/>
    </dgm:pt>
    <dgm:pt modelId="{C058A534-D9F0-43FE-B175-37D356C2E26E}" type="pres">
      <dgm:prSet presAssocID="{CD75D188-A806-4F62-84BC-77025154BBB1}" presName="bgRect" presStyleLbl="bgShp" presStyleIdx="0" presStyleCnt="4"/>
      <dgm:spPr/>
    </dgm:pt>
    <dgm:pt modelId="{680F8404-9755-403D-8B0D-CBC902198A52}" type="pres">
      <dgm:prSet presAssocID="{CD75D188-A806-4F62-84BC-77025154BBB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AF895CC6-3205-4130-A212-6D7BF3C1B455}" type="pres">
      <dgm:prSet presAssocID="{CD75D188-A806-4F62-84BC-77025154BBB1}" presName="spaceRect" presStyleCnt="0"/>
      <dgm:spPr/>
    </dgm:pt>
    <dgm:pt modelId="{52AE5A17-11AE-4B34-BFE5-54E55693C48D}" type="pres">
      <dgm:prSet presAssocID="{CD75D188-A806-4F62-84BC-77025154BBB1}" presName="parTx" presStyleLbl="revTx" presStyleIdx="0" presStyleCnt="4">
        <dgm:presLayoutVars>
          <dgm:chMax val="0"/>
          <dgm:chPref val="0"/>
        </dgm:presLayoutVars>
      </dgm:prSet>
      <dgm:spPr/>
    </dgm:pt>
    <dgm:pt modelId="{9817D965-35E2-44C6-B74C-3512EFE08B88}" type="pres">
      <dgm:prSet presAssocID="{56F9D4EE-AAE8-4DA5-AD08-5E9069ABAA38}" presName="sibTrans" presStyleCnt="0"/>
      <dgm:spPr/>
    </dgm:pt>
    <dgm:pt modelId="{5ECF679A-AD9E-4E93-B0C6-59BE6C8B8B17}" type="pres">
      <dgm:prSet presAssocID="{D536E984-12C4-45FB-B886-EE69C5403072}" presName="compNode" presStyleCnt="0"/>
      <dgm:spPr/>
    </dgm:pt>
    <dgm:pt modelId="{EED217FB-8149-48EE-9FBE-52E3A4886B0D}" type="pres">
      <dgm:prSet presAssocID="{D536E984-12C4-45FB-B886-EE69C5403072}" presName="bgRect" presStyleLbl="bgShp" presStyleIdx="1" presStyleCnt="4"/>
      <dgm:spPr/>
    </dgm:pt>
    <dgm:pt modelId="{F4064B99-681F-45F6-AB55-6C0F37FA616B}" type="pres">
      <dgm:prSet presAssocID="{D536E984-12C4-45FB-B886-EE69C5403072}" presName="iconRect" presStyleLbl="node1" presStyleIdx="1" presStyleCnt="4"/>
      <dgm:spPr/>
    </dgm:pt>
    <dgm:pt modelId="{D11095D2-70C7-4DE7-8591-F349C3E0C2ED}" type="pres">
      <dgm:prSet presAssocID="{D536E984-12C4-45FB-B886-EE69C5403072}" presName="spaceRect" presStyleCnt="0"/>
      <dgm:spPr/>
    </dgm:pt>
    <dgm:pt modelId="{689DDD43-5107-4668-8E36-53A690B1BCB0}" type="pres">
      <dgm:prSet presAssocID="{D536E984-12C4-45FB-B886-EE69C5403072}" presName="parTx" presStyleLbl="revTx" presStyleIdx="1" presStyleCnt="4">
        <dgm:presLayoutVars>
          <dgm:chMax val="0"/>
          <dgm:chPref val="0"/>
        </dgm:presLayoutVars>
      </dgm:prSet>
      <dgm:spPr/>
    </dgm:pt>
    <dgm:pt modelId="{11E9C9B0-14EA-4430-A571-E1347A357F49}" type="pres">
      <dgm:prSet presAssocID="{F16B5A8E-306B-4505-933B-EB8FC27CEEB8}" presName="sibTrans" presStyleCnt="0"/>
      <dgm:spPr/>
    </dgm:pt>
    <dgm:pt modelId="{EC3E4C7F-8F5D-4B3A-BC58-9B14467C26E8}" type="pres">
      <dgm:prSet presAssocID="{BC93ED4A-BB56-484B-BD34-9A10FE191F8E}" presName="compNode" presStyleCnt="0"/>
      <dgm:spPr/>
    </dgm:pt>
    <dgm:pt modelId="{314E6EF7-BFD7-47DE-B1DB-8ED6508A7B53}" type="pres">
      <dgm:prSet presAssocID="{BC93ED4A-BB56-484B-BD34-9A10FE191F8E}" presName="bgRect" presStyleLbl="bgShp" presStyleIdx="2" presStyleCnt="4"/>
      <dgm:spPr/>
    </dgm:pt>
    <dgm:pt modelId="{9BA2C25A-CB48-4A13-B557-7C59358B722E}" type="pres">
      <dgm:prSet presAssocID="{BC93ED4A-BB56-484B-BD34-9A10FE191F8E}" presName="iconRect" presStyleLbl="node1" presStyleIdx="2" presStyleCnt="4"/>
      <dgm:spPr/>
    </dgm:pt>
    <dgm:pt modelId="{3038ACB9-54AF-4F60-BB2E-285AF494F863}" type="pres">
      <dgm:prSet presAssocID="{BC93ED4A-BB56-484B-BD34-9A10FE191F8E}" presName="spaceRect" presStyleCnt="0"/>
      <dgm:spPr/>
    </dgm:pt>
    <dgm:pt modelId="{D6E88DB4-521F-4489-A822-28AEF27A270B}" type="pres">
      <dgm:prSet presAssocID="{BC93ED4A-BB56-484B-BD34-9A10FE191F8E}" presName="parTx" presStyleLbl="revTx" presStyleIdx="2" presStyleCnt="4">
        <dgm:presLayoutVars>
          <dgm:chMax val="0"/>
          <dgm:chPref val="0"/>
        </dgm:presLayoutVars>
      </dgm:prSet>
      <dgm:spPr/>
    </dgm:pt>
    <dgm:pt modelId="{3E6D15AE-9128-4FE3-A76A-316E7A525857}" type="pres">
      <dgm:prSet presAssocID="{04E9FD4D-AF4E-4AD2-B14E-0BEB36655E89}" presName="sibTrans" presStyleCnt="0"/>
      <dgm:spPr/>
    </dgm:pt>
    <dgm:pt modelId="{856B07F7-0CF3-4C04-8E43-B38B79882BDE}" type="pres">
      <dgm:prSet presAssocID="{3D3A8FCB-4980-4018-AD83-A3C227AB8AFF}" presName="compNode" presStyleCnt="0"/>
      <dgm:spPr/>
    </dgm:pt>
    <dgm:pt modelId="{51F552FC-07E6-4430-A598-639B1D4E0253}" type="pres">
      <dgm:prSet presAssocID="{3D3A8FCB-4980-4018-AD83-A3C227AB8AFF}" presName="bgRect" presStyleLbl="bgShp" presStyleIdx="3" presStyleCnt="4"/>
      <dgm:spPr/>
    </dgm:pt>
    <dgm:pt modelId="{9203623A-A17C-4C14-BBF1-1CCC8B776F0B}" type="pres">
      <dgm:prSet presAssocID="{3D3A8FCB-4980-4018-AD83-A3C227AB8AFF}" presName="iconRect" presStyleLbl="node1" presStyleIdx="3" presStyleCnt="4"/>
      <dgm:spPr/>
    </dgm:pt>
    <dgm:pt modelId="{4D498441-44FE-426B-8CFD-2C664ED7B490}" type="pres">
      <dgm:prSet presAssocID="{3D3A8FCB-4980-4018-AD83-A3C227AB8AFF}" presName="spaceRect" presStyleCnt="0"/>
      <dgm:spPr/>
    </dgm:pt>
    <dgm:pt modelId="{A41A3142-0143-45E5-8B30-D2A67666D7CC}" type="pres">
      <dgm:prSet presAssocID="{3D3A8FCB-4980-4018-AD83-A3C227AB8AF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8D9E31A-EB75-4F7C-89D5-0CE8EA7CC339}" srcId="{DC615D97-5BE1-4B23-A8BE-1CF7C745C050}" destId="{D536E984-12C4-45FB-B886-EE69C5403072}" srcOrd="1" destOrd="0" parTransId="{4E8BD688-F60D-4905-BD1D-39EBE3B89EE7}" sibTransId="{F16B5A8E-306B-4505-933B-EB8FC27CEEB8}"/>
    <dgm:cxn modelId="{EE3B1D2C-CBAD-4D21-9F2B-8668F7CB0CB2}" srcId="{DC615D97-5BE1-4B23-A8BE-1CF7C745C050}" destId="{BC93ED4A-BB56-484B-BD34-9A10FE191F8E}" srcOrd="2" destOrd="0" parTransId="{267584A9-6463-4B1B-9B29-0D4EB87523EF}" sibTransId="{04E9FD4D-AF4E-4AD2-B14E-0BEB36655E89}"/>
    <dgm:cxn modelId="{E73F4D2C-B9C0-4FAE-80E3-B658C6D30614}" srcId="{DC615D97-5BE1-4B23-A8BE-1CF7C745C050}" destId="{CD75D188-A806-4F62-84BC-77025154BBB1}" srcOrd="0" destOrd="0" parTransId="{84CEE892-33B2-4B05-BD9B-4E50ADA197DA}" sibTransId="{56F9D4EE-AAE8-4DA5-AD08-5E9069ABAA38}"/>
    <dgm:cxn modelId="{3672733B-A7D7-49D8-BB36-658139573BDD}" type="presOf" srcId="{D536E984-12C4-45FB-B886-EE69C5403072}" destId="{689DDD43-5107-4668-8E36-53A690B1BCB0}" srcOrd="0" destOrd="0" presId="urn:microsoft.com/office/officeart/2018/2/layout/IconVerticalSolidList"/>
    <dgm:cxn modelId="{1D76185A-0247-4C10-8242-EC7EC67E9C40}" type="presOf" srcId="{3D3A8FCB-4980-4018-AD83-A3C227AB8AFF}" destId="{A41A3142-0143-45E5-8B30-D2A67666D7CC}" srcOrd="0" destOrd="0" presId="urn:microsoft.com/office/officeart/2018/2/layout/IconVerticalSolidList"/>
    <dgm:cxn modelId="{4462FCB6-55E6-4BFE-84EC-07EE97E481CB}" type="presOf" srcId="{DC615D97-5BE1-4B23-A8BE-1CF7C745C050}" destId="{B6EBF8CF-C08F-4E03-91E7-4B9769BA16C0}" srcOrd="0" destOrd="0" presId="urn:microsoft.com/office/officeart/2018/2/layout/IconVerticalSolidList"/>
    <dgm:cxn modelId="{80B58ABF-6926-49D7-A3AD-0A145389381F}" type="presOf" srcId="{CD75D188-A806-4F62-84BC-77025154BBB1}" destId="{52AE5A17-11AE-4B34-BFE5-54E55693C48D}" srcOrd="0" destOrd="0" presId="urn:microsoft.com/office/officeart/2018/2/layout/IconVerticalSolidList"/>
    <dgm:cxn modelId="{74A713DC-F2E5-453F-A87F-27C81E8C5637}" srcId="{DC615D97-5BE1-4B23-A8BE-1CF7C745C050}" destId="{3D3A8FCB-4980-4018-AD83-A3C227AB8AFF}" srcOrd="3" destOrd="0" parTransId="{1053CDEE-1708-48CB-905D-BC808359CC6B}" sibTransId="{6CE0FF57-29D5-4A7D-A679-064A952A4974}"/>
    <dgm:cxn modelId="{E009DEE0-E7D9-4F5B-A760-4D26BB20AE4C}" type="presOf" srcId="{BC93ED4A-BB56-484B-BD34-9A10FE191F8E}" destId="{D6E88DB4-521F-4489-A822-28AEF27A270B}" srcOrd="0" destOrd="0" presId="urn:microsoft.com/office/officeart/2018/2/layout/IconVerticalSolidList"/>
    <dgm:cxn modelId="{1AD3A5EF-80BB-4B3E-AD11-36B4CD2E0FFD}" type="presParOf" srcId="{B6EBF8CF-C08F-4E03-91E7-4B9769BA16C0}" destId="{67ACCB51-4538-44CC-BFE6-038C858BBAFD}" srcOrd="0" destOrd="0" presId="urn:microsoft.com/office/officeart/2018/2/layout/IconVerticalSolidList"/>
    <dgm:cxn modelId="{0C6596D4-1762-47E1-AE29-8311663D38D1}" type="presParOf" srcId="{67ACCB51-4538-44CC-BFE6-038C858BBAFD}" destId="{C058A534-D9F0-43FE-B175-37D356C2E26E}" srcOrd="0" destOrd="0" presId="urn:microsoft.com/office/officeart/2018/2/layout/IconVerticalSolidList"/>
    <dgm:cxn modelId="{D5C716A3-1E1A-4E98-8D67-E18D3B792EFD}" type="presParOf" srcId="{67ACCB51-4538-44CC-BFE6-038C858BBAFD}" destId="{680F8404-9755-403D-8B0D-CBC902198A52}" srcOrd="1" destOrd="0" presId="urn:microsoft.com/office/officeart/2018/2/layout/IconVerticalSolidList"/>
    <dgm:cxn modelId="{D937AFDD-050F-446C-B03F-A6536D176A93}" type="presParOf" srcId="{67ACCB51-4538-44CC-BFE6-038C858BBAFD}" destId="{AF895CC6-3205-4130-A212-6D7BF3C1B455}" srcOrd="2" destOrd="0" presId="urn:microsoft.com/office/officeart/2018/2/layout/IconVerticalSolidList"/>
    <dgm:cxn modelId="{8DF3EAF6-83D4-4438-861E-D2454230B1CF}" type="presParOf" srcId="{67ACCB51-4538-44CC-BFE6-038C858BBAFD}" destId="{52AE5A17-11AE-4B34-BFE5-54E55693C48D}" srcOrd="3" destOrd="0" presId="urn:microsoft.com/office/officeart/2018/2/layout/IconVerticalSolidList"/>
    <dgm:cxn modelId="{A68F1EFD-55B7-48DB-93AC-D295ADE558E5}" type="presParOf" srcId="{B6EBF8CF-C08F-4E03-91E7-4B9769BA16C0}" destId="{9817D965-35E2-44C6-B74C-3512EFE08B88}" srcOrd="1" destOrd="0" presId="urn:microsoft.com/office/officeart/2018/2/layout/IconVerticalSolidList"/>
    <dgm:cxn modelId="{0087CFA5-B865-47F6-87FE-1CF6DD60B12B}" type="presParOf" srcId="{B6EBF8CF-C08F-4E03-91E7-4B9769BA16C0}" destId="{5ECF679A-AD9E-4E93-B0C6-59BE6C8B8B17}" srcOrd="2" destOrd="0" presId="urn:microsoft.com/office/officeart/2018/2/layout/IconVerticalSolidList"/>
    <dgm:cxn modelId="{F993556B-31AD-4BCF-9C5B-1B6A8727E2C1}" type="presParOf" srcId="{5ECF679A-AD9E-4E93-B0C6-59BE6C8B8B17}" destId="{EED217FB-8149-48EE-9FBE-52E3A4886B0D}" srcOrd="0" destOrd="0" presId="urn:microsoft.com/office/officeart/2018/2/layout/IconVerticalSolidList"/>
    <dgm:cxn modelId="{88F9A202-2D91-4EBD-A61E-28BE41F66787}" type="presParOf" srcId="{5ECF679A-AD9E-4E93-B0C6-59BE6C8B8B17}" destId="{F4064B99-681F-45F6-AB55-6C0F37FA616B}" srcOrd="1" destOrd="0" presId="urn:microsoft.com/office/officeart/2018/2/layout/IconVerticalSolidList"/>
    <dgm:cxn modelId="{64D067A9-0ACF-425F-994F-025EB46E8EF9}" type="presParOf" srcId="{5ECF679A-AD9E-4E93-B0C6-59BE6C8B8B17}" destId="{D11095D2-70C7-4DE7-8591-F349C3E0C2ED}" srcOrd="2" destOrd="0" presId="urn:microsoft.com/office/officeart/2018/2/layout/IconVerticalSolidList"/>
    <dgm:cxn modelId="{F4C72887-DC89-4A0F-BA73-123AE7E9615D}" type="presParOf" srcId="{5ECF679A-AD9E-4E93-B0C6-59BE6C8B8B17}" destId="{689DDD43-5107-4668-8E36-53A690B1BCB0}" srcOrd="3" destOrd="0" presId="urn:microsoft.com/office/officeart/2018/2/layout/IconVerticalSolidList"/>
    <dgm:cxn modelId="{8BC5EBE2-6F21-4488-A10B-A09FBCA76710}" type="presParOf" srcId="{B6EBF8CF-C08F-4E03-91E7-4B9769BA16C0}" destId="{11E9C9B0-14EA-4430-A571-E1347A357F49}" srcOrd="3" destOrd="0" presId="urn:microsoft.com/office/officeart/2018/2/layout/IconVerticalSolidList"/>
    <dgm:cxn modelId="{580F332F-6E3E-4BC8-BB64-F18861D0A25B}" type="presParOf" srcId="{B6EBF8CF-C08F-4E03-91E7-4B9769BA16C0}" destId="{EC3E4C7F-8F5D-4B3A-BC58-9B14467C26E8}" srcOrd="4" destOrd="0" presId="urn:microsoft.com/office/officeart/2018/2/layout/IconVerticalSolidList"/>
    <dgm:cxn modelId="{849B9A6D-2F64-4BD6-9B23-9F41F1F592B3}" type="presParOf" srcId="{EC3E4C7F-8F5D-4B3A-BC58-9B14467C26E8}" destId="{314E6EF7-BFD7-47DE-B1DB-8ED6508A7B53}" srcOrd="0" destOrd="0" presId="urn:microsoft.com/office/officeart/2018/2/layout/IconVerticalSolidList"/>
    <dgm:cxn modelId="{0A1240CD-D7FC-4E2A-8253-E9269BAE449F}" type="presParOf" srcId="{EC3E4C7F-8F5D-4B3A-BC58-9B14467C26E8}" destId="{9BA2C25A-CB48-4A13-B557-7C59358B722E}" srcOrd="1" destOrd="0" presId="urn:microsoft.com/office/officeart/2018/2/layout/IconVerticalSolidList"/>
    <dgm:cxn modelId="{A0AB2ACA-048F-4D13-99DD-D8368DEF5ABF}" type="presParOf" srcId="{EC3E4C7F-8F5D-4B3A-BC58-9B14467C26E8}" destId="{3038ACB9-54AF-4F60-BB2E-285AF494F863}" srcOrd="2" destOrd="0" presId="urn:microsoft.com/office/officeart/2018/2/layout/IconVerticalSolidList"/>
    <dgm:cxn modelId="{5FADAF28-DF6D-4B84-BD38-7198B079C43F}" type="presParOf" srcId="{EC3E4C7F-8F5D-4B3A-BC58-9B14467C26E8}" destId="{D6E88DB4-521F-4489-A822-28AEF27A270B}" srcOrd="3" destOrd="0" presId="urn:microsoft.com/office/officeart/2018/2/layout/IconVerticalSolidList"/>
    <dgm:cxn modelId="{880E4E3D-57D8-4676-894B-224F9A5851C3}" type="presParOf" srcId="{B6EBF8CF-C08F-4E03-91E7-4B9769BA16C0}" destId="{3E6D15AE-9128-4FE3-A76A-316E7A525857}" srcOrd="5" destOrd="0" presId="urn:microsoft.com/office/officeart/2018/2/layout/IconVerticalSolidList"/>
    <dgm:cxn modelId="{1D60CDA3-F94E-46DD-B60D-6563314CB97D}" type="presParOf" srcId="{B6EBF8CF-C08F-4E03-91E7-4B9769BA16C0}" destId="{856B07F7-0CF3-4C04-8E43-B38B79882BDE}" srcOrd="6" destOrd="0" presId="urn:microsoft.com/office/officeart/2018/2/layout/IconVerticalSolidList"/>
    <dgm:cxn modelId="{90FC1B2A-E125-43D6-BEE9-9B9162FEFE33}" type="presParOf" srcId="{856B07F7-0CF3-4C04-8E43-B38B79882BDE}" destId="{51F552FC-07E6-4430-A598-639B1D4E0253}" srcOrd="0" destOrd="0" presId="urn:microsoft.com/office/officeart/2018/2/layout/IconVerticalSolidList"/>
    <dgm:cxn modelId="{7B59731D-C10A-45A9-9DCA-7C80F3715BF3}" type="presParOf" srcId="{856B07F7-0CF3-4C04-8E43-B38B79882BDE}" destId="{9203623A-A17C-4C14-BBF1-1CCC8B776F0B}" srcOrd="1" destOrd="0" presId="urn:microsoft.com/office/officeart/2018/2/layout/IconVerticalSolidList"/>
    <dgm:cxn modelId="{F5AB3EE7-66E2-4C05-A571-C5AADEF780CB}" type="presParOf" srcId="{856B07F7-0CF3-4C04-8E43-B38B79882BDE}" destId="{4D498441-44FE-426B-8CFD-2C664ED7B490}" srcOrd="2" destOrd="0" presId="urn:microsoft.com/office/officeart/2018/2/layout/IconVerticalSolidList"/>
    <dgm:cxn modelId="{ABC061C1-9DB2-4E92-BCC0-F8B0478E2700}" type="presParOf" srcId="{856B07F7-0CF3-4C04-8E43-B38B79882BDE}" destId="{A41A3142-0143-45E5-8B30-D2A67666D7C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EB7BB7-8219-4EF4-87BC-A9F3C50CCDA6}" type="doc">
      <dgm:prSet loTypeId="urn:microsoft.com/office/officeart/2005/8/layout/vProcess5" loCatId="process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3EA37906-375C-47FC-986E-4618511F49E5}">
      <dgm:prSet/>
      <dgm:spPr/>
      <dgm:t>
        <a:bodyPr/>
        <a:lstStyle/>
        <a:p>
          <a:pPr rtl="0"/>
          <a:r>
            <a:rPr lang="en-US"/>
            <a:t>To understand recipes that are overlapping</a:t>
          </a:r>
          <a:r>
            <a:rPr lang="en-US">
              <a:latin typeface="Calibri"/>
            </a:rPr>
            <a:t> </a:t>
          </a:r>
          <a:r>
            <a:rPr lang="en-US"/>
            <a:t> with minor or no differences</a:t>
          </a:r>
        </a:p>
      </dgm:t>
    </dgm:pt>
    <dgm:pt modelId="{0C1B10D6-B30E-4BD6-878F-8B2DE8DCF8ED}" type="parTrans" cxnId="{0355889C-1264-4705-9ACD-B7D6E78F45DA}">
      <dgm:prSet/>
      <dgm:spPr/>
      <dgm:t>
        <a:bodyPr/>
        <a:lstStyle/>
        <a:p>
          <a:endParaRPr lang="en-US"/>
        </a:p>
      </dgm:t>
    </dgm:pt>
    <dgm:pt modelId="{9D462CF7-A072-4A83-981E-FD5D46891438}" type="sibTrans" cxnId="{0355889C-1264-4705-9ACD-B7D6E78F45DA}">
      <dgm:prSet/>
      <dgm:spPr/>
      <dgm:t>
        <a:bodyPr/>
        <a:lstStyle/>
        <a:p>
          <a:endParaRPr lang="en-US"/>
        </a:p>
      </dgm:t>
    </dgm:pt>
    <dgm:pt modelId="{DF2C6AF0-9460-4531-84C3-D7B9392C86FD}">
      <dgm:prSet/>
      <dgm:spPr/>
      <dgm:t>
        <a:bodyPr/>
        <a:lstStyle/>
        <a:p>
          <a:r>
            <a:rPr lang="en-US"/>
            <a:t>Use Advance quantitative analysis like “Clustering methodologies” to understand recipes with minor or no differences.</a:t>
          </a:r>
        </a:p>
      </dgm:t>
    </dgm:pt>
    <dgm:pt modelId="{F7E77103-7E1A-42F4-85F8-BF951D7A1673}" type="parTrans" cxnId="{A7A89CBF-59D2-454E-AC35-F613E313B257}">
      <dgm:prSet/>
      <dgm:spPr/>
      <dgm:t>
        <a:bodyPr/>
        <a:lstStyle/>
        <a:p>
          <a:endParaRPr lang="en-US"/>
        </a:p>
      </dgm:t>
    </dgm:pt>
    <dgm:pt modelId="{DCB8449C-B850-4DE0-886F-7D6CB8E2078E}" type="sibTrans" cxnId="{A7A89CBF-59D2-454E-AC35-F613E313B257}">
      <dgm:prSet/>
      <dgm:spPr/>
      <dgm:t>
        <a:bodyPr/>
        <a:lstStyle/>
        <a:p>
          <a:endParaRPr lang="en-US"/>
        </a:p>
      </dgm:t>
    </dgm:pt>
    <dgm:pt modelId="{877C1B74-BFBD-44D4-87EB-9501D38563A1}">
      <dgm:prSet/>
      <dgm:spPr/>
      <dgm:t>
        <a:bodyPr/>
        <a:lstStyle/>
        <a:p>
          <a:pPr rtl="0"/>
          <a:r>
            <a:rPr lang="en-US">
              <a:latin typeface="Calibri"/>
            </a:rPr>
            <a:t>Perform Clustering</a:t>
          </a:r>
          <a:r>
            <a:rPr lang="en-US"/>
            <a:t> based on ingredients</a:t>
          </a:r>
          <a:r>
            <a:rPr lang="en-US">
              <a:latin typeface="Calibri"/>
            </a:rPr>
            <a:t> weights and performed tokenization using NLP</a:t>
          </a:r>
          <a:endParaRPr lang="en-US"/>
        </a:p>
      </dgm:t>
    </dgm:pt>
    <dgm:pt modelId="{6FE8A120-1DCF-4B07-A7D8-679F5B95FB44}" type="parTrans" cxnId="{020E84CD-BD53-4B6F-A400-7D42FF23A90F}">
      <dgm:prSet/>
      <dgm:spPr/>
      <dgm:t>
        <a:bodyPr/>
        <a:lstStyle/>
        <a:p>
          <a:endParaRPr lang="en-US"/>
        </a:p>
      </dgm:t>
    </dgm:pt>
    <dgm:pt modelId="{8EB0A34E-0174-4F78-B12E-A2168871EDDD}" type="sibTrans" cxnId="{020E84CD-BD53-4B6F-A400-7D42FF23A90F}">
      <dgm:prSet/>
      <dgm:spPr/>
      <dgm:t>
        <a:bodyPr/>
        <a:lstStyle/>
        <a:p>
          <a:endParaRPr lang="en-US"/>
        </a:p>
      </dgm:t>
    </dgm:pt>
    <dgm:pt modelId="{3B80A24E-4728-42C2-BAC7-13F2E22A12BE}" type="pres">
      <dgm:prSet presAssocID="{A2EB7BB7-8219-4EF4-87BC-A9F3C50CCDA6}" presName="outerComposite" presStyleCnt="0">
        <dgm:presLayoutVars>
          <dgm:chMax val="5"/>
          <dgm:dir/>
          <dgm:resizeHandles val="exact"/>
        </dgm:presLayoutVars>
      </dgm:prSet>
      <dgm:spPr/>
    </dgm:pt>
    <dgm:pt modelId="{1A19EA9B-311C-4A21-A05B-4BE01C48F981}" type="pres">
      <dgm:prSet presAssocID="{A2EB7BB7-8219-4EF4-87BC-A9F3C50CCDA6}" presName="dummyMaxCanvas" presStyleCnt="0">
        <dgm:presLayoutVars/>
      </dgm:prSet>
      <dgm:spPr/>
    </dgm:pt>
    <dgm:pt modelId="{B4E86DFD-587D-4796-A55B-E5EC3A7A77A5}" type="pres">
      <dgm:prSet presAssocID="{A2EB7BB7-8219-4EF4-87BC-A9F3C50CCDA6}" presName="ThreeNodes_1" presStyleLbl="node1" presStyleIdx="0" presStyleCnt="3">
        <dgm:presLayoutVars>
          <dgm:bulletEnabled val="1"/>
        </dgm:presLayoutVars>
      </dgm:prSet>
      <dgm:spPr/>
    </dgm:pt>
    <dgm:pt modelId="{8DA28353-14CE-4E66-9A7C-A2556DEE5B98}" type="pres">
      <dgm:prSet presAssocID="{A2EB7BB7-8219-4EF4-87BC-A9F3C50CCDA6}" presName="ThreeNodes_2" presStyleLbl="node1" presStyleIdx="1" presStyleCnt="3">
        <dgm:presLayoutVars>
          <dgm:bulletEnabled val="1"/>
        </dgm:presLayoutVars>
      </dgm:prSet>
      <dgm:spPr/>
    </dgm:pt>
    <dgm:pt modelId="{B6D53182-A693-482D-A14A-494BF9D4B51F}" type="pres">
      <dgm:prSet presAssocID="{A2EB7BB7-8219-4EF4-87BC-A9F3C50CCDA6}" presName="ThreeNodes_3" presStyleLbl="node1" presStyleIdx="2" presStyleCnt="3">
        <dgm:presLayoutVars>
          <dgm:bulletEnabled val="1"/>
        </dgm:presLayoutVars>
      </dgm:prSet>
      <dgm:spPr/>
    </dgm:pt>
    <dgm:pt modelId="{8DE61F06-558C-46B7-91C5-8EEE632D0F72}" type="pres">
      <dgm:prSet presAssocID="{A2EB7BB7-8219-4EF4-87BC-A9F3C50CCDA6}" presName="ThreeConn_1-2" presStyleLbl="fgAccFollowNode1" presStyleIdx="0" presStyleCnt="2">
        <dgm:presLayoutVars>
          <dgm:bulletEnabled val="1"/>
        </dgm:presLayoutVars>
      </dgm:prSet>
      <dgm:spPr/>
    </dgm:pt>
    <dgm:pt modelId="{CAA9E730-B3E1-46D8-A3E5-0CF7462992BA}" type="pres">
      <dgm:prSet presAssocID="{A2EB7BB7-8219-4EF4-87BC-A9F3C50CCDA6}" presName="ThreeConn_2-3" presStyleLbl="fgAccFollowNode1" presStyleIdx="1" presStyleCnt="2">
        <dgm:presLayoutVars>
          <dgm:bulletEnabled val="1"/>
        </dgm:presLayoutVars>
      </dgm:prSet>
      <dgm:spPr/>
    </dgm:pt>
    <dgm:pt modelId="{B8B43D58-61F8-42C6-A76A-DF4900D1AE88}" type="pres">
      <dgm:prSet presAssocID="{A2EB7BB7-8219-4EF4-87BC-A9F3C50CCDA6}" presName="ThreeNodes_1_text" presStyleLbl="node1" presStyleIdx="2" presStyleCnt="3">
        <dgm:presLayoutVars>
          <dgm:bulletEnabled val="1"/>
        </dgm:presLayoutVars>
      </dgm:prSet>
      <dgm:spPr/>
    </dgm:pt>
    <dgm:pt modelId="{7868F592-E7E5-4B57-B238-ACC88E2EC114}" type="pres">
      <dgm:prSet presAssocID="{A2EB7BB7-8219-4EF4-87BC-A9F3C50CCDA6}" presName="ThreeNodes_2_text" presStyleLbl="node1" presStyleIdx="2" presStyleCnt="3">
        <dgm:presLayoutVars>
          <dgm:bulletEnabled val="1"/>
        </dgm:presLayoutVars>
      </dgm:prSet>
      <dgm:spPr/>
    </dgm:pt>
    <dgm:pt modelId="{96B2CE1C-6A4C-4528-92DD-CD5B76110946}" type="pres">
      <dgm:prSet presAssocID="{A2EB7BB7-8219-4EF4-87BC-A9F3C50CCDA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8AB2F215-3E1F-4301-A0CA-13AE50A9E820}" type="presOf" srcId="{DCB8449C-B850-4DE0-886F-7D6CB8E2078E}" destId="{CAA9E730-B3E1-46D8-A3E5-0CF7462992BA}" srcOrd="0" destOrd="0" presId="urn:microsoft.com/office/officeart/2005/8/layout/vProcess5"/>
    <dgm:cxn modelId="{136C0A4D-DE98-45FC-8F12-71D8F9C871ED}" type="presOf" srcId="{DF2C6AF0-9460-4531-84C3-D7B9392C86FD}" destId="{7868F592-E7E5-4B57-B238-ACC88E2EC114}" srcOrd="1" destOrd="0" presId="urn:microsoft.com/office/officeart/2005/8/layout/vProcess5"/>
    <dgm:cxn modelId="{9DCFA86D-30F2-43AA-B8A4-A05E31B79891}" type="presOf" srcId="{877C1B74-BFBD-44D4-87EB-9501D38563A1}" destId="{B6D53182-A693-482D-A14A-494BF9D4B51F}" srcOrd="0" destOrd="0" presId="urn:microsoft.com/office/officeart/2005/8/layout/vProcess5"/>
    <dgm:cxn modelId="{34C1C44D-C08B-4D00-916B-8373BEE162CD}" type="presOf" srcId="{A2EB7BB7-8219-4EF4-87BC-A9F3C50CCDA6}" destId="{3B80A24E-4728-42C2-BAC7-13F2E22A12BE}" srcOrd="0" destOrd="0" presId="urn:microsoft.com/office/officeart/2005/8/layout/vProcess5"/>
    <dgm:cxn modelId="{18B9BC55-680E-4E6F-AD32-11E54AA44B1E}" type="presOf" srcId="{3EA37906-375C-47FC-986E-4618511F49E5}" destId="{B8B43D58-61F8-42C6-A76A-DF4900D1AE88}" srcOrd="1" destOrd="0" presId="urn:microsoft.com/office/officeart/2005/8/layout/vProcess5"/>
    <dgm:cxn modelId="{D01FCB87-8EFA-4F18-886D-26D5BE27467B}" type="presOf" srcId="{9D462CF7-A072-4A83-981E-FD5D46891438}" destId="{8DE61F06-558C-46B7-91C5-8EEE632D0F72}" srcOrd="0" destOrd="0" presId="urn:microsoft.com/office/officeart/2005/8/layout/vProcess5"/>
    <dgm:cxn modelId="{D429DA90-686C-4D10-8F0F-B1D18034972F}" type="presOf" srcId="{DF2C6AF0-9460-4531-84C3-D7B9392C86FD}" destId="{8DA28353-14CE-4E66-9A7C-A2556DEE5B98}" srcOrd="0" destOrd="0" presId="urn:microsoft.com/office/officeart/2005/8/layout/vProcess5"/>
    <dgm:cxn modelId="{0355889C-1264-4705-9ACD-B7D6E78F45DA}" srcId="{A2EB7BB7-8219-4EF4-87BC-A9F3C50CCDA6}" destId="{3EA37906-375C-47FC-986E-4618511F49E5}" srcOrd="0" destOrd="0" parTransId="{0C1B10D6-B30E-4BD6-878F-8B2DE8DCF8ED}" sibTransId="{9D462CF7-A072-4A83-981E-FD5D46891438}"/>
    <dgm:cxn modelId="{A7A89CBF-59D2-454E-AC35-F613E313B257}" srcId="{A2EB7BB7-8219-4EF4-87BC-A9F3C50CCDA6}" destId="{DF2C6AF0-9460-4531-84C3-D7B9392C86FD}" srcOrd="1" destOrd="0" parTransId="{F7E77103-7E1A-42F4-85F8-BF951D7A1673}" sibTransId="{DCB8449C-B850-4DE0-886F-7D6CB8E2078E}"/>
    <dgm:cxn modelId="{020E84CD-BD53-4B6F-A400-7D42FF23A90F}" srcId="{A2EB7BB7-8219-4EF4-87BC-A9F3C50CCDA6}" destId="{877C1B74-BFBD-44D4-87EB-9501D38563A1}" srcOrd="2" destOrd="0" parTransId="{6FE8A120-1DCF-4B07-A7D8-679F5B95FB44}" sibTransId="{8EB0A34E-0174-4F78-B12E-A2168871EDDD}"/>
    <dgm:cxn modelId="{1A8D71D3-DA66-4A4B-AEA1-045428250A2E}" type="presOf" srcId="{3EA37906-375C-47FC-986E-4618511F49E5}" destId="{B4E86DFD-587D-4796-A55B-E5EC3A7A77A5}" srcOrd="0" destOrd="0" presId="urn:microsoft.com/office/officeart/2005/8/layout/vProcess5"/>
    <dgm:cxn modelId="{EC5B90DF-A9FA-4321-9734-8F1A55FA04D1}" type="presOf" srcId="{877C1B74-BFBD-44D4-87EB-9501D38563A1}" destId="{96B2CE1C-6A4C-4528-92DD-CD5B76110946}" srcOrd="1" destOrd="0" presId="urn:microsoft.com/office/officeart/2005/8/layout/vProcess5"/>
    <dgm:cxn modelId="{2181F99E-D1C7-4CE7-A67B-0BBD33069D01}" type="presParOf" srcId="{3B80A24E-4728-42C2-BAC7-13F2E22A12BE}" destId="{1A19EA9B-311C-4A21-A05B-4BE01C48F981}" srcOrd="0" destOrd="0" presId="urn:microsoft.com/office/officeart/2005/8/layout/vProcess5"/>
    <dgm:cxn modelId="{70A828CA-00D3-4CD4-86E4-AD979B9A81EE}" type="presParOf" srcId="{3B80A24E-4728-42C2-BAC7-13F2E22A12BE}" destId="{B4E86DFD-587D-4796-A55B-E5EC3A7A77A5}" srcOrd="1" destOrd="0" presId="urn:microsoft.com/office/officeart/2005/8/layout/vProcess5"/>
    <dgm:cxn modelId="{2F93C05B-8759-4A95-906A-FD1309FF4CDC}" type="presParOf" srcId="{3B80A24E-4728-42C2-BAC7-13F2E22A12BE}" destId="{8DA28353-14CE-4E66-9A7C-A2556DEE5B98}" srcOrd="2" destOrd="0" presId="urn:microsoft.com/office/officeart/2005/8/layout/vProcess5"/>
    <dgm:cxn modelId="{276859AB-5CB3-4FED-BA5E-0132EDC22155}" type="presParOf" srcId="{3B80A24E-4728-42C2-BAC7-13F2E22A12BE}" destId="{B6D53182-A693-482D-A14A-494BF9D4B51F}" srcOrd="3" destOrd="0" presId="urn:microsoft.com/office/officeart/2005/8/layout/vProcess5"/>
    <dgm:cxn modelId="{06AF2C40-3BB4-420A-B4DB-875E4A482693}" type="presParOf" srcId="{3B80A24E-4728-42C2-BAC7-13F2E22A12BE}" destId="{8DE61F06-558C-46B7-91C5-8EEE632D0F72}" srcOrd="4" destOrd="0" presId="urn:microsoft.com/office/officeart/2005/8/layout/vProcess5"/>
    <dgm:cxn modelId="{52EC8D88-D9D3-4B97-99D2-6A5E87D1AC6C}" type="presParOf" srcId="{3B80A24E-4728-42C2-BAC7-13F2E22A12BE}" destId="{CAA9E730-B3E1-46D8-A3E5-0CF7462992BA}" srcOrd="5" destOrd="0" presId="urn:microsoft.com/office/officeart/2005/8/layout/vProcess5"/>
    <dgm:cxn modelId="{9FDF088E-0E4B-422B-B614-89BB8227403B}" type="presParOf" srcId="{3B80A24E-4728-42C2-BAC7-13F2E22A12BE}" destId="{B8B43D58-61F8-42C6-A76A-DF4900D1AE88}" srcOrd="6" destOrd="0" presId="urn:microsoft.com/office/officeart/2005/8/layout/vProcess5"/>
    <dgm:cxn modelId="{DABC71B2-517B-4A5D-931D-721689290976}" type="presParOf" srcId="{3B80A24E-4728-42C2-BAC7-13F2E22A12BE}" destId="{7868F592-E7E5-4B57-B238-ACC88E2EC114}" srcOrd="7" destOrd="0" presId="urn:microsoft.com/office/officeart/2005/8/layout/vProcess5"/>
    <dgm:cxn modelId="{3B457386-26B9-4CCB-B998-C699C4D4B34D}" type="presParOf" srcId="{3B80A24E-4728-42C2-BAC7-13F2E22A12BE}" destId="{96B2CE1C-6A4C-4528-92DD-CD5B7611094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944A8A-29C1-4C31-B490-BDFF077F696E}" type="doc">
      <dgm:prSet loTypeId="urn:microsoft.com/office/officeart/2018/2/layout/IconCircleList" loCatId="icon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58D6F14-9A0D-4758-BE98-96C436829F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NLP enables formula searches by rewriting them into regular language.</a:t>
          </a:r>
        </a:p>
      </dgm:t>
    </dgm:pt>
    <dgm:pt modelId="{D7A0AE76-1280-4815-B85E-DC8C2312D43E}" type="parTrans" cxnId="{6E6DF8FC-3BD2-4177-A8E7-708817305839}">
      <dgm:prSet/>
      <dgm:spPr/>
      <dgm:t>
        <a:bodyPr/>
        <a:lstStyle/>
        <a:p>
          <a:endParaRPr lang="en-US"/>
        </a:p>
      </dgm:t>
    </dgm:pt>
    <dgm:pt modelId="{6C2AE4F4-FCA0-4D18-AED7-B094F6C594D6}" type="sibTrans" cxnId="{6E6DF8FC-3BD2-4177-A8E7-70881730583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F023906-9483-45D0-A839-C73C9143EC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Detailed descriptions facilitate keyword identification for comprehensive searches.</a:t>
          </a:r>
        </a:p>
      </dgm:t>
    </dgm:pt>
    <dgm:pt modelId="{7B4E5AB5-3A90-4B74-AE27-CF55923051A2}" type="parTrans" cxnId="{5FAFC095-6E0D-4C6C-B0F4-575BCCEAA392}">
      <dgm:prSet/>
      <dgm:spPr/>
      <dgm:t>
        <a:bodyPr/>
        <a:lstStyle/>
        <a:p>
          <a:endParaRPr lang="en-US"/>
        </a:p>
      </dgm:t>
    </dgm:pt>
    <dgm:pt modelId="{9111EE21-170B-4EB3-A17A-2DB2E723E81A}" type="sibTrans" cxnId="{5FAFC095-6E0D-4C6C-B0F4-575BCCEAA39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869E32B-CDDD-4B3B-BAF6-29FB8B8B53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Simplifying formulations allows for better keyword-based searching.</a:t>
          </a:r>
        </a:p>
      </dgm:t>
    </dgm:pt>
    <dgm:pt modelId="{249B939A-907C-43AA-BC7D-FB3F83CD8706}" type="parTrans" cxnId="{4C0A996E-04CC-47D0-8448-BD15A9BDD509}">
      <dgm:prSet/>
      <dgm:spPr/>
      <dgm:t>
        <a:bodyPr/>
        <a:lstStyle/>
        <a:p>
          <a:endParaRPr lang="en-US"/>
        </a:p>
      </dgm:t>
    </dgm:pt>
    <dgm:pt modelId="{132D155E-5154-4434-A75D-CF195CAC314D}" type="sibTrans" cxnId="{4C0A996E-04CC-47D0-8448-BD15A9BDD50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00D2BD2-3D23-46B4-B1AE-73E1615BB4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Currently, Complex notation in current formulations impedes this simplification process.</a:t>
          </a:r>
        </a:p>
      </dgm:t>
    </dgm:pt>
    <dgm:pt modelId="{2C47CE24-04D2-44AD-AD9B-C9891FB4D13D}" type="parTrans" cxnId="{CB53842D-F97E-49F7-96FF-F932A9103E0C}">
      <dgm:prSet/>
      <dgm:spPr/>
      <dgm:t>
        <a:bodyPr/>
        <a:lstStyle/>
        <a:p>
          <a:endParaRPr lang="en-US"/>
        </a:p>
      </dgm:t>
    </dgm:pt>
    <dgm:pt modelId="{4C84D224-2AC3-42CB-8D14-CBF033BBDE8F}" type="sibTrans" cxnId="{CB53842D-F97E-49F7-96FF-F932A9103E0C}">
      <dgm:prSet/>
      <dgm:spPr/>
      <dgm:t>
        <a:bodyPr/>
        <a:lstStyle/>
        <a:p>
          <a:endParaRPr lang="en-US"/>
        </a:p>
      </dgm:t>
    </dgm:pt>
    <dgm:pt modelId="{BECE01AC-B587-43EB-9386-15086D818B2C}" type="pres">
      <dgm:prSet presAssocID="{0F944A8A-29C1-4C31-B490-BDFF077F696E}" presName="root" presStyleCnt="0">
        <dgm:presLayoutVars>
          <dgm:dir/>
          <dgm:resizeHandles val="exact"/>
        </dgm:presLayoutVars>
      </dgm:prSet>
      <dgm:spPr/>
    </dgm:pt>
    <dgm:pt modelId="{C23805CB-EA6D-4694-9579-1261CB8C6DE7}" type="pres">
      <dgm:prSet presAssocID="{0F944A8A-29C1-4C31-B490-BDFF077F696E}" presName="container" presStyleCnt="0">
        <dgm:presLayoutVars>
          <dgm:dir/>
          <dgm:resizeHandles val="exact"/>
        </dgm:presLayoutVars>
      </dgm:prSet>
      <dgm:spPr/>
    </dgm:pt>
    <dgm:pt modelId="{5E549D28-1CE6-4449-B9F4-6CC27EBE0075}" type="pres">
      <dgm:prSet presAssocID="{458D6F14-9A0D-4758-BE98-96C436829F58}" presName="compNode" presStyleCnt="0"/>
      <dgm:spPr/>
    </dgm:pt>
    <dgm:pt modelId="{C99299A6-66C2-4ED1-8F8F-BF54BEA7E719}" type="pres">
      <dgm:prSet presAssocID="{458D6F14-9A0D-4758-BE98-96C436829F58}" presName="iconBgRect" presStyleLbl="bgShp" presStyleIdx="0" presStyleCnt="4"/>
      <dgm:spPr/>
    </dgm:pt>
    <dgm:pt modelId="{BC494535-1B48-4311-A795-942D669B9FE4}" type="pres">
      <dgm:prSet presAssocID="{458D6F14-9A0D-4758-BE98-96C436829F5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8CA5CA7-09DC-472A-997F-4256A517A201}" type="pres">
      <dgm:prSet presAssocID="{458D6F14-9A0D-4758-BE98-96C436829F58}" presName="spaceRect" presStyleCnt="0"/>
      <dgm:spPr/>
    </dgm:pt>
    <dgm:pt modelId="{C1AD1F15-D83D-4139-A320-6CF255BAE301}" type="pres">
      <dgm:prSet presAssocID="{458D6F14-9A0D-4758-BE98-96C436829F58}" presName="textRect" presStyleLbl="revTx" presStyleIdx="0" presStyleCnt="4">
        <dgm:presLayoutVars>
          <dgm:chMax val="1"/>
          <dgm:chPref val="1"/>
        </dgm:presLayoutVars>
      </dgm:prSet>
      <dgm:spPr/>
    </dgm:pt>
    <dgm:pt modelId="{DACECA29-2B5A-4605-BDF8-E1265B87981F}" type="pres">
      <dgm:prSet presAssocID="{6C2AE4F4-FCA0-4D18-AED7-B094F6C594D6}" presName="sibTrans" presStyleLbl="sibTrans2D1" presStyleIdx="0" presStyleCnt="0"/>
      <dgm:spPr/>
    </dgm:pt>
    <dgm:pt modelId="{C16C2299-BEBF-4066-BF4F-5D658BE6A674}" type="pres">
      <dgm:prSet presAssocID="{BF023906-9483-45D0-A839-C73C9143EC6B}" presName="compNode" presStyleCnt="0"/>
      <dgm:spPr/>
    </dgm:pt>
    <dgm:pt modelId="{E947D331-E028-4463-AAC2-7CD5116BE3ED}" type="pres">
      <dgm:prSet presAssocID="{BF023906-9483-45D0-A839-C73C9143EC6B}" presName="iconBgRect" presStyleLbl="bgShp" presStyleIdx="1" presStyleCnt="4"/>
      <dgm:spPr/>
    </dgm:pt>
    <dgm:pt modelId="{DF026290-6A94-4596-857C-8780FBF3025A}" type="pres">
      <dgm:prSet presAssocID="{BF023906-9483-45D0-A839-C73C9143EC6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294BBEC-C5DF-43F4-8F09-4B712CDC461A}" type="pres">
      <dgm:prSet presAssocID="{BF023906-9483-45D0-A839-C73C9143EC6B}" presName="spaceRect" presStyleCnt="0"/>
      <dgm:spPr/>
    </dgm:pt>
    <dgm:pt modelId="{833103C1-723C-44D9-A9DD-6D2B905F5036}" type="pres">
      <dgm:prSet presAssocID="{BF023906-9483-45D0-A839-C73C9143EC6B}" presName="textRect" presStyleLbl="revTx" presStyleIdx="1" presStyleCnt="4">
        <dgm:presLayoutVars>
          <dgm:chMax val="1"/>
          <dgm:chPref val="1"/>
        </dgm:presLayoutVars>
      </dgm:prSet>
      <dgm:spPr/>
    </dgm:pt>
    <dgm:pt modelId="{1E968F58-C093-4581-9913-ADED73130C9E}" type="pres">
      <dgm:prSet presAssocID="{9111EE21-170B-4EB3-A17A-2DB2E723E81A}" presName="sibTrans" presStyleLbl="sibTrans2D1" presStyleIdx="0" presStyleCnt="0"/>
      <dgm:spPr/>
    </dgm:pt>
    <dgm:pt modelId="{B8FD097E-5399-4F7D-A928-EE35FAC92693}" type="pres">
      <dgm:prSet presAssocID="{B869E32B-CDDD-4B3B-BAF6-29FB8B8B5346}" presName="compNode" presStyleCnt="0"/>
      <dgm:spPr/>
    </dgm:pt>
    <dgm:pt modelId="{142A9367-09A3-4313-9BBA-9A3E47BC716C}" type="pres">
      <dgm:prSet presAssocID="{B869E32B-CDDD-4B3B-BAF6-29FB8B8B5346}" presName="iconBgRect" presStyleLbl="bgShp" presStyleIdx="2" presStyleCnt="4"/>
      <dgm:spPr/>
    </dgm:pt>
    <dgm:pt modelId="{C5C48490-31CD-482F-A932-FAA0660D28BF}" type="pres">
      <dgm:prSet presAssocID="{B869E32B-CDDD-4B3B-BAF6-29FB8B8B534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F8952690-1AFC-441B-9F1F-4F708E972384}" type="pres">
      <dgm:prSet presAssocID="{B869E32B-CDDD-4B3B-BAF6-29FB8B8B5346}" presName="spaceRect" presStyleCnt="0"/>
      <dgm:spPr/>
    </dgm:pt>
    <dgm:pt modelId="{348EBAE3-38DE-4CD3-8813-297D1C3122CC}" type="pres">
      <dgm:prSet presAssocID="{B869E32B-CDDD-4B3B-BAF6-29FB8B8B5346}" presName="textRect" presStyleLbl="revTx" presStyleIdx="2" presStyleCnt="4">
        <dgm:presLayoutVars>
          <dgm:chMax val="1"/>
          <dgm:chPref val="1"/>
        </dgm:presLayoutVars>
      </dgm:prSet>
      <dgm:spPr/>
    </dgm:pt>
    <dgm:pt modelId="{96289546-D181-4FFE-A0C6-2994C67018DA}" type="pres">
      <dgm:prSet presAssocID="{132D155E-5154-4434-A75D-CF195CAC314D}" presName="sibTrans" presStyleLbl="sibTrans2D1" presStyleIdx="0" presStyleCnt="0"/>
      <dgm:spPr/>
    </dgm:pt>
    <dgm:pt modelId="{A51B6CB3-7B0B-4DE2-8490-FD0C4F73955F}" type="pres">
      <dgm:prSet presAssocID="{200D2BD2-3D23-46B4-B1AE-73E1615BB494}" presName="compNode" presStyleCnt="0"/>
      <dgm:spPr/>
    </dgm:pt>
    <dgm:pt modelId="{C548354C-C081-4C46-9CB9-A0E3FF31FDFD}" type="pres">
      <dgm:prSet presAssocID="{200D2BD2-3D23-46B4-B1AE-73E1615BB494}" presName="iconBgRect" presStyleLbl="bgShp" presStyleIdx="3" presStyleCnt="4"/>
      <dgm:spPr/>
    </dgm:pt>
    <dgm:pt modelId="{E871604F-7651-427C-A1BE-C64EC0109388}" type="pres">
      <dgm:prSet presAssocID="{200D2BD2-3D23-46B4-B1AE-73E1615BB49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DDE92B6-DE85-4A1F-9655-C15EF8FE51B6}" type="pres">
      <dgm:prSet presAssocID="{200D2BD2-3D23-46B4-B1AE-73E1615BB494}" presName="spaceRect" presStyleCnt="0"/>
      <dgm:spPr/>
    </dgm:pt>
    <dgm:pt modelId="{258F482A-05D8-4B74-8FD8-F0A5D1AF3050}" type="pres">
      <dgm:prSet presAssocID="{200D2BD2-3D23-46B4-B1AE-73E1615BB49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E5ADC07-1FFB-423F-9FE2-19FB68A41EBC}" type="presOf" srcId="{B869E32B-CDDD-4B3B-BAF6-29FB8B8B5346}" destId="{348EBAE3-38DE-4CD3-8813-297D1C3122CC}" srcOrd="0" destOrd="0" presId="urn:microsoft.com/office/officeart/2018/2/layout/IconCircleList"/>
    <dgm:cxn modelId="{09549321-D09E-4E60-AA93-7EE9A2306A20}" type="presOf" srcId="{9111EE21-170B-4EB3-A17A-2DB2E723E81A}" destId="{1E968F58-C093-4581-9913-ADED73130C9E}" srcOrd="0" destOrd="0" presId="urn:microsoft.com/office/officeart/2018/2/layout/IconCircleList"/>
    <dgm:cxn modelId="{CB53842D-F97E-49F7-96FF-F932A9103E0C}" srcId="{0F944A8A-29C1-4C31-B490-BDFF077F696E}" destId="{200D2BD2-3D23-46B4-B1AE-73E1615BB494}" srcOrd="3" destOrd="0" parTransId="{2C47CE24-04D2-44AD-AD9B-C9891FB4D13D}" sibTransId="{4C84D224-2AC3-42CB-8D14-CBF033BBDE8F}"/>
    <dgm:cxn modelId="{0C161049-7FDE-4C08-B7A8-F0C28A3E8B03}" type="presOf" srcId="{6C2AE4F4-FCA0-4D18-AED7-B094F6C594D6}" destId="{DACECA29-2B5A-4605-BDF8-E1265B87981F}" srcOrd="0" destOrd="0" presId="urn:microsoft.com/office/officeart/2018/2/layout/IconCircleList"/>
    <dgm:cxn modelId="{4C0A996E-04CC-47D0-8448-BD15A9BDD509}" srcId="{0F944A8A-29C1-4C31-B490-BDFF077F696E}" destId="{B869E32B-CDDD-4B3B-BAF6-29FB8B8B5346}" srcOrd="2" destOrd="0" parTransId="{249B939A-907C-43AA-BC7D-FB3F83CD8706}" sibTransId="{132D155E-5154-4434-A75D-CF195CAC314D}"/>
    <dgm:cxn modelId="{9686F45A-BF04-4C51-A985-3B44A191E161}" type="presOf" srcId="{BF023906-9483-45D0-A839-C73C9143EC6B}" destId="{833103C1-723C-44D9-A9DD-6D2B905F5036}" srcOrd="0" destOrd="0" presId="urn:microsoft.com/office/officeart/2018/2/layout/IconCircleList"/>
    <dgm:cxn modelId="{5FAFC095-6E0D-4C6C-B0F4-575BCCEAA392}" srcId="{0F944A8A-29C1-4C31-B490-BDFF077F696E}" destId="{BF023906-9483-45D0-A839-C73C9143EC6B}" srcOrd="1" destOrd="0" parTransId="{7B4E5AB5-3A90-4B74-AE27-CF55923051A2}" sibTransId="{9111EE21-170B-4EB3-A17A-2DB2E723E81A}"/>
    <dgm:cxn modelId="{5CC125B5-1C4F-4A57-9EB3-BD1D03483EA6}" type="presOf" srcId="{132D155E-5154-4434-A75D-CF195CAC314D}" destId="{96289546-D181-4FFE-A0C6-2994C67018DA}" srcOrd="0" destOrd="0" presId="urn:microsoft.com/office/officeart/2018/2/layout/IconCircleList"/>
    <dgm:cxn modelId="{C22AEFE2-23EF-4E64-934D-30B6D121D9E0}" type="presOf" srcId="{458D6F14-9A0D-4758-BE98-96C436829F58}" destId="{C1AD1F15-D83D-4139-A320-6CF255BAE301}" srcOrd="0" destOrd="0" presId="urn:microsoft.com/office/officeart/2018/2/layout/IconCircleList"/>
    <dgm:cxn modelId="{C1FDDBF6-E7DA-4CB4-BD81-12B46DDE3DFE}" type="presOf" srcId="{200D2BD2-3D23-46B4-B1AE-73E1615BB494}" destId="{258F482A-05D8-4B74-8FD8-F0A5D1AF3050}" srcOrd="0" destOrd="0" presId="urn:microsoft.com/office/officeart/2018/2/layout/IconCircleList"/>
    <dgm:cxn modelId="{6E6DF8FC-3BD2-4177-A8E7-708817305839}" srcId="{0F944A8A-29C1-4C31-B490-BDFF077F696E}" destId="{458D6F14-9A0D-4758-BE98-96C436829F58}" srcOrd="0" destOrd="0" parTransId="{D7A0AE76-1280-4815-B85E-DC8C2312D43E}" sibTransId="{6C2AE4F4-FCA0-4D18-AED7-B094F6C594D6}"/>
    <dgm:cxn modelId="{7DBDCEFF-D5DE-429D-8A84-EEC65F952C4B}" type="presOf" srcId="{0F944A8A-29C1-4C31-B490-BDFF077F696E}" destId="{BECE01AC-B587-43EB-9386-15086D818B2C}" srcOrd="0" destOrd="0" presId="urn:microsoft.com/office/officeart/2018/2/layout/IconCircleList"/>
    <dgm:cxn modelId="{60A03E65-B618-4115-A975-4F687572372C}" type="presParOf" srcId="{BECE01AC-B587-43EB-9386-15086D818B2C}" destId="{C23805CB-EA6D-4694-9579-1261CB8C6DE7}" srcOrd="0" destOrd="0" presId="urn:microsoft.com/office/officeart/2018/2/layout/IconCircleList"/>
    <dgm:cxn modelId="{AE83364D-5E5C-4294-8AF9-03AB6E134DDE}" type="presParOf" srcId="{C23805CB-EA6D-4694-9579-1261CB8C6DE7}" destId="{5E549D28-1CE6-4449-B9F4-6CC27EBE0075}" srcOrd="0" destOrd="0" presId="urn:microsoft.com/office/officeart/2018/2/layout/IconCircleList"/>
    <dgm:cxn modelId="{A12F2E91-EC1C-4899-88C3-962DF41D0CA1}" type="presParOf" srcId="{5E549D28-1CE6-4449-B9F4-6CC27EBE0075}" destId="{C99299A6-66C2-4ED1-8F8F-BF54BEA7E719}" srcOrd="0" destOrd="0" presId="urn:microsoft.com/office/officeart/2018/2/layout/IconCircleList"/>
    <dgm:cxn modelId="{6010A220-61B1-44CC-8798-79DA699A6CFA}" type="presParOf" srcId="{5E549D28-1CE6-4449-B9F4-6CC27EBE0075}" destId="{BC494535-1B48-4311-A795-942D669B9FE4}" srcOrd="1" destOrd="0" presId="urn:microsoft.com/office/officeart/2018/2/layout/IconCircleList"/>
    <dgm:cxn modelId="{BF3DB739-3591-41D5-A504-0A992D33021F}" type="presParOf" srcId="{5E549D28-1CE6-4449-B9F4-6CC27EBE0075}" destId="{D8CA5CA7-09DC-472A-997F-4256A517A201}" srcOrd="2" destOrd="0" presId="urn:microsoft.com/office/officeart/2018/2/layout/IconCircleList"/>
    <dgm:cxn modelId="{C4A1CBFB-DB09-48FC-8896-13590D119C58}" type="presParOf" srcId="{5E549D28-1CE6-4449-B9F4-6CC27EBE0075}" destId="{C1AD1F15-D83D-4139-A320-6CF255BAE301}" srcOrd="3" destOrd="0" presId="urn:microsoft.com/office/officeart/2018/2/layout/IconCircleList"/>
    <dgm:cxn modelId="{F813DD01-69BC-42D4-8C46-0938C9B6F279}" type="presParOf" srcId="{C23805CB-EA6D-4694-9579-1261CB8C6DE7}" destId="{DACECA29-2B5A-4605-BDF8-E1265B87981F}" srcOrd="1" destOrd="0" presId="urn:microsoft.com/office/officeart/2018/2/layout/IconCircleList"/>
    <dgm:cxn modelId="{1A23FB82-9334-4574-A676-726442CD63F0}" type="presParOf" srcId="{C23805CB-EA6D-4694-9579-1261CB8C6DE7}" destId="{C16C2299-BEBF-4066-BF4F-5D658BE6A674}" srcOrd="2" destOrd="0" presId="urn:microsoft.com/office/officeart/2018/2/layout/IconCircleList"/>
    <dgm:cxn modelId="{6A76D670-936E-4B44-9639-4E50765823D9}" type="presParOf" srcId="{C16C2299-BEBF-4066-BF4F-5D658BE6A674}" destId="{E947D331-E028-4463-AAC2-7CD5116BE3ED}" srcOrd="0" destOrd="0" presId="urn:microsoft.com/office/officeart/2018/2/layout/IconCircleList"/>
    <dgm:cxn modelId="{FB35E5D8-B9C7-40B1-8C9F-662602B63442}" type="presParOf" srcId="{C16C2299-BEBF-4066-BF4F-5D658BE6A674}" destId="{DF026290-6A94-4596-857C-8780FBF3025A}" srcOrd="1" destOrd="0" presId="urn:microsoft.com/office/officeart/2018/2/layout/IconCircleList"/>
    <dgm:cxn modelId="{A8232564-A046-4802-848F-0424675DCA7F}" type="presParOf" srcId="{C16C2299-BEBF-4066-BF4F-5D658BE6A674}" destId="{9294BBEC-C5DF-43F4-8F09-4B712CDC461A}" srcOrd="2" destOrd="0" presId="urn:microsoft.com/office/officeart/2018/2/layout/IconCircleList"/>
    <dgm:cxn modelId="{C18591D5-BA0B-4E1D-B9B8-059D3081407E}" type="presParOf" srcId="{C16C2299-BEBF-4066-BF4F-5D658BE6A674}" destId="{833103C1-723C-44D9-A9DD-6D2B905F5036}" srcOrd="3" destOrd="0" presId="urn:microsoft.com/office/officeart/2018/2/layout/IconCircleList"/>
    <dgm:cxn modelId="{BE7CD61A-52B3-45A8-9BC6-69646755B587}" type="presParOf" srcId="{C23805CB-EA6D-4694-9579-1261CB8C6DE7}" destId="{1E968F58-C093-4581-9913-ADED73130C9E}" srcOrd="3" destOrd="0" presId="urn:microsoft.com/office/officeart/2018/2/layout/IconCircleList"/>
    <dgm:cxn modelId="{EA48B6DA-D11F-4955-A175-542F2A4DFB65}" type="presParOf" srcId="{C23805CB-EA6D-4694-9579-1261CB8C6DE7}" destId="{B8FD097E-5399-4F7D-A928-EE35FAC92693}" srcOrd="4" destOrd="0" presId="urn:microsoft.com/office/officeart/2018/2/layout/IconCircleList"/>
    <dgm:cxn modelId="{083B9A4C-D732-461B-ACDA-3AF07B807ED0}" type="presParOf" srcId="{B8FD097E-5399-4F7D-A928-EE35FAC92693}" destId="{142A9367-09A3-4313-9BBA-9A3E47BC716C}" srcOrd="0" destOrd="0" presId="urn:microsoft.com/office/officeart/2018/2/layout/IconCircleList"/>
    <dgm:cxn modelId="{AF5209DA-F690-4617-AEC6-365588C29C80}" type="presParOf" srcId="{B8FD097E-5399-4F7D-A928-EE35FAC92693}" destId="{C5C48490-31CD-482F-A932-FAA0660D28BF}" srcOrd="1" destOrd="0" presId="urn:microsoft.com/office/officeart/2018/2/layout/IconCircleList"/>
    <dgm:cxn modelId="{F15188D6-6F79-46AD-A9D2-21CC919B1483}" type="presParOf" srcId="{B8FD097E-5399-4F7D-A928-EE35FAC92693}" destId="{F8952690-1AFC-441B-9F1F-4F708E972384}" srcOrd="2" destOrd="0" presId="urn:microsoft.com/office/officeart/2018/2/layout/IconCircleList"/>
    <dgm:cxn modelId="{6DD65E43-7339-4F86-B45C-D0E73116E566}" type="presParOf" srcId="{B8FD097E-5399-4F7D-A928-EE35FAC92693}" destId="{348EBAE3-38DE-4CD3-8813-297D1C3122CC}" srcOrd="3" destOrd="0" presId="urn:microsoft.com/office/officeart/2018/2/layout/IconCircleList"/>
    <dgm:cxn modelId="{12E4FF80-A555-426C-B29F-A3B62DC9389A}" type="presParOf" srcId="{C23805CB-EA6D-4694-9579-1261CB8C6DE7}" destId="{96289546-D181-4FFE-A0C6-2994C67018DA}" srcOrd="5" destOrd="0" presId="urn:microsoft.com/office/officeart/2018/2/layout/IconCircleList"/>
    <dgm:cxn modelId="{8F22EA1E-52A9-493B-96CF-AA03FF7042DA}" type="presParOf" srcId="{C23805CB-EA6D-4694-9579-1261CB8C6DE7}" destId="{A51B6CB3-7B0B-4DE2-8490-FD0C4F73955F}" srcOrd="6" destOrd="0" presId="urn:microsoft.com/office/officeart/2018/2/layout/IconCircleList"/>
    <dgm:cxn modelId="{47995837-E9C0-499B-97A1-4233FF2D42C2}" type="presParOf" srcId="{A51B6CB3-7B0B-4DE2-8490-FD0C4F73955F}" destId="{C548354C-C081-4C46-9CB9-A0E3FF31FDFD}" srcOrd="0" destOrd="0" presId="urn:microsoft.com/office/officeart/2018/2/layout/IconCircleList"/>
    <dgm:cxn modelId="{9E48D36B-DAF2-4A36-ABC7-26CD02DFEF8C}" type="presParOf" srcId="{A51B6CB3-7B0B-4DE2-8490-FD0C4F73955F}" destId="{E871604F-7651-427C-A1BE-C64EC0109388}" srcOrd="1" destOrd="0" presId="urn:microsoft.com/office/officeart/2018/2/layout/IconCircleList"/>
    <dgm:cxn modelId="{73D7C615-697F-4404-BFB4-095FC4F32942}" type="presParOf" srcId="{A51B6CB3-7B0B-4DE2-8490-FD0C4F73955F}" destId="{6DDE92B6-DE85-4A1F-9655-C15EF8FE51B6}" srcOrd="2" destOrd="0" presId="urn:microsoft.com/office/officeart/2018/2/layout/IconCircleList"/>
    <dgm:cxn modelId="{81E3ABDF-1504-479E-AE45-199C2011DDDE}" type="presParOf" srcId="{A51B6CB3-7B0B-4DE2-8490-FD0C4F73955F}" destId="{258F482A-05D8-4B74-8FD8-F0A5D1AF305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12AD72-E82B-4116-A181-BD13EEC78D88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DCEE00-3CA6-41BE-AC1C-B7ABB5581E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Open AI – OpenAI's tools and models are safe for companies with proper safety measures and considerations.</a:t>
          </a:r>
        </a:p>
      </dgm:t>
    </dgm:pt>
    <dgm:pt modelId="{051C6567-9A03-4D50-B8C8-D71AA12B08F5}" type="parTrans" cxnId="{F8E501E0-A06C-4397-9A13-93E2A9D2547C}">
      <dgm:prSet/>
      <dgm:spPr/>
      <dgm:t>
        <a:bodyPr/>
        <a:lstStyle/>
        <a:p>
          <a:endParaRPr lang="en-US"/>
        </a:p>
      </dgm:t>
    </dgm:pt>
    <dgm:pt modelId="{3BBB82D6-4876-4EB5-B31B-48DB23B301D7}" type="sibTrans" cxnId="{F8E501E0-A06C-4397-9A13-93E2A9D2547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7463F7E-4515-40BE-ADA3-21B37FDF6F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API – Proper data handling, API security, and ethical compliance mitigate data leakage risk, ensuring safe use of OpenAI for NLP and AI applications.</a:t>
          </a:r>
        </a:p>
      </dgm:t>
    </dgm:pt>
    <dgm:pt modelId="{5D609D04-94A6-4614-9BDD-5FE47F6B7C46}" type="parTrans" cxnId="{E12755DA-34B2-4F4A-B2B4-1E8CFEC1194F}">
      <dgm:prSet/>
      <dgm:spPr/>
      <dgm:t>
        <a:bodyPr/>
        <a:lstStyle/>
        <a:p>
          <a:endParaRPr lang="en-US"/>
        </a:p>
      </dgm:t>
    </dgm:pt>
    <dgm:pt modelId="{65D8FC4E-EB56-46D6-BC14-A2ECB1DA0842}" type="sibTrans" cxnId="{E12755DA-34B2-4F4A-B2B4-1E8CFEC1194F}">
      <dgm:prSet/>
      <dgm:spPr/>
      <dgm:t>
        <a:bodyPr/>
        <a:lstStyle/>
        <a:p>
          <a:endParaRPr lang="en-US"/>
        </a:p>
      </dgm:t>
    </dgm:pt>
    <dgm:pt modelId="{A34FADD5-9C70-4669-ABA2-331A8C0F5D93}" type="pres">
      <dgm:prSet presAssocID="{7812AD72-E82B-4116-A181-BD13EEC78D88}" presName="root" presStyleCnt="0">
        <dgm:presLayoutVars>
          <dgm:dir/>
          <dgm:resizeHandles val="exact"/>
        </dgm:presLayoutVars>
      </dgm:prSet>
      <dgm:spPr/>
    </dgm:pt>
    <dgm:pt modelId="{9233B774-0660-430C-843A-1B20B8EFC768}" type="pres">
      <dgm:prSet presAssocID="{7812AD72-E82B-4116-A181-BD13EEC78D88}" presName="container" presStyleCnt="0">
        <dgm:presLayoutVars>
          <dgm:dir/>
          <dgm:resizeHandles val="exact"/>
        </dgm:presLayoutVars>
      </dgm:prSet>
      <dgm:spPr/>
    </dgm:pt>
    <dgm:pt modelId="{1D0DD437-6D61-4F8D-A840-4DEE350ACC90}" type="pres">
      <dgm:prSet presAssocID="{02DCEE00-3CA6-41BE-AC1C-B7ABB5581EC9}" presName="compNode" presStyleCnt="0"/>
      <dgm:spPr/>
    </dgm:pt>
    <dgm:pt modelId="{00134511-5337-4148-A09B-D640D7411DAD}" type="pres">
      <dgm:prSet presAssocID="{02DCEE00-3CA6-41BE-AC1C-B7ABB5581EC9}" presName="iconBgRect" presStyleLbl="bgShp" presStyleIdx="0" presStyleCnt="2"/>
      <dgm:spPr/>
    </dgm:pt>
    <dgm:pt modelId="{98386B86-734A-48EA-BDF3-822AD2045CF5}" type="pres">
      <dgm:prSet presAssocID="{02DCEE00-3CA6-41BE-AC1C-B7ABB5581EC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8A28F99B-39DD-4A07-B675-600DCCAF7B12}" type="pres">
      <dgm:prSet presAssocID="{02DCEE00-3CA6-41BE-AC1C-B7ABB5581EC9}" presName="spaceRect" presStyleCnt="0"/>
      <dgm:spPr/>
    </dgm:pt>
    <dgm:pt modelId="{091AB92C-4564-4B2E-B236-79C1AE390FE6}" type="pres">
      <dgm:prSet presAssocID="{02DCEE00-3CA6-41BE-AC1C-B7ABB5581EC9}" presName="textRect" presStyleLbl="revTx" presStyleIdx="0" presStyleCnt="2">
        <dgm:presLayoutVars>
          <dgm:chMax val="1"/>
          <dgm:chPref val="1"/>
        </dgm:presLayoutVars>
      </dgm:prSet>
      <dgm:spPr/>
    </dgm:pt>
    <dgm:pt modelId="{30A06A36-274C-4AEA-8D94-6B21E2169389}" type="pres">
      <dgm:prSet presAssocID="{3BBB82D6-4876-4EB5-B31B-48DB23B301D7}" presName="sibTrans" presStyleLbl="sibTrans2D1" presStyleIdx="0" presStyleCnt="0"/>
      <dgm:spPr/>
    </dgm:pt>
    <dgm:pt modelId="{30F09482-F285-4CE0-A1BD-2E9AF0682E41}" type="pres">
      <dgm:prSet presAssocID="{37463F7E-4515-40BE-ADA3-21B37FDF6FE9}" presName="compNode" presStyleCnt="0"/>
      <dgm:spPr/>
    </dgm:pt>
    <dgm:pt modelId="{2B021713-A453-4E4F-A3B2-25E13275B402}" type="pres">
      <dgm:prSet presAssocID="{37463F7E-4515-40BE-ADA3-21B37FDF6FE9}" presName="iconBgRect" presStyleLbl="bgShp" presStyleIdx="1" presStyleCnt="2"/>
      <dgm:spPr/>
    </dgm:pt>
    <dgm:pt modelId="{6733F4DE-EA4B-43F9-95D9-D25D1FE122E7}" type="pres">
      <dgm:prSet presAssocID="{37463F7E-4515-40BE-ADA3-21B37FDF6FE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1A0C2D3-83BB-4D42-B1EB-FEA04E12E47D}" type="pres">
      <dgm:prSet presAssocID="{37463F7E-4515-40BE-ADA3-21B37FDF6FE9}" presName="spaceRect" presStyleCnt="0"/>
      <dgm:spPr/>
    </dgm:pt>
    <dgm:pt modelId="{41E7B28E-2C5E-4D1C-9969-D3637DDD590F}" type="pres">
      <dgm:prSet presAssocID="{37463F7E-4515-40BE-ADA3-21B37FDF6FE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AF38443-EC50-4E53-B6DB-7746CA6D9529}" type="presOf" srcId="{02DCEE00-3CA6-41BE-AC1C-B7ABB5581EC9}" destId="{091AB92C-4564-4B2E-B236-79C1AE390FE6}" srcOrd="0" destOrd="0" presId="urn:microsoft.com/office/officeart/2018/2/layout/IconCircleList"/>
    <dgm:cxn modelId="{1D3AFD49-F9EC-4A97-A87A-925FB593AB98}" type="presOf" srcId="{7812AD72-E82B-4116-A181-BD13EEC78D88}" destId="{A34FADD5-9C70-4669-ABA2-331A8C0F5D93}" srcOrd="0" destOrd="0" presId="urn:microsoft.com/office/officeart/2018/2/layout/IconCircleList"/>
    <dgm:cxn modelId="{1510EA81-139E-4588-A9DF-AE6802FA1B34}" type="presOf" srcId="{3BBB82D6-4876-4EB5-B31B-48DB23B301D7}" destId="{30A06A36-274C-4AEA-8D94-6B21E2169389}" srcOrd="0" destOrd="0" presId="urn:microsoft.com/office/officeart/2018/2/layout/IconCircleList"/>
    <dgm:cxn modelId="{CD653882-7D70-4DBE-B005-752C1BD9546E}" type="presOf" srcId="{37463F7E-4515-40BE-ADA3-21B37FDF6FE9}" destId="{41E7B28E-2C5E-4D1C-9969-D3637DDD590F}" srcOrd="0" destOrd="0" presId="urn:microsoft.com/office/officeart/2018/2/layout/IconCircleList"/>
    <dgm:cxn modelId="{E12755DA-34B2-4F4A-B2B4-1E8CFEC1194F}" srcId="{7812AD72-E82B-4116-A181-BD13EEC78D88}" destId="{37463F7E-4515-40BE-ADA3-21B37FDF6FE9}" srcOrd="1" destOrd="0" parTransId="{5D609D04-94A6-4614-9BDD-5FE47F6B7C46}" sibTransId="{65D8FC4E-EB56-46D6-BC14-A2ECB1DA0842}"/>
    <dgm:cxn modelId="{F8E501E0-A06C-4397-9A13-93E2A9D2547C}" srcId="{7812AD72-E82B-4116-A181-BD13EEC78D88}" destId="{02DCEE00-3CA6-41BE-AC1C-B7ABB5581EC9}" srcOrd="0" destOrd="0" parTransId="{051C6567-9A03-4D50-B8C8-D71AA12B08F5}" sibTransId="{3BBB82D6-4876-4EB5-B31B-48DB23B301D7}"/>
    <dgm:cxn modelId="{D271962B-4334-4BD3-AD21-91B052C80D81}" type="presParOf" srcId="{A34FADD5-9C70-4669-ABA2-331A8C0F5D93}" destId="{9233B774-0660-430C-843A-1B20B8EFC768}" srcOrd="0" destOrd="0" presId="urn:microsoft.com/office/officeart/2018/2/layout/IconCircleList"/>
    <dgm:cxn modelId="{994FB6A9-ACC9-4B32-82D6-EB851BC392B7}" type="presParOf" srcId="{9233B774-0660-430C-843A-1B20B8EFC768}" destId="{1D0DD437-6D61-4F8D-A840-4DEE350ACC90}" srcOrd="0" destOrd="0" presId="urn:microsoft.com/office/officeart/2018/2/layout/IconCircleList"/>
    <dgm:cxn modelId="{9A9F8606-E36E-4FF8-8103-A6D4D8A41067}" type="presParOf" srcId="{1D0DD437-6D61-4F8D-A840-4DEE350ACC90}" destId="{00134511-5337-4148-A09B-D640D7411DAD}" srcOrd="0" destOrd="0" presId="urn:microsoft.com/office/officeart/2018/2/layout/IconCircleList"/>
    <dgm:cxn modelId="{39215C1D-3E47-442C-A78F-BC57C3833D8B}" type="presParOf" srcId="{1D0DD437-6D61-4F8D-A840-4DEE350ACC90}" destId="{98386B86-734A-48EA-BDF3-822AD2045CF5}" srcOrd="1" destOrd="0" presId="urn:microsoft.com/office/officeart/2018/2/layout/IconCircleList"/>
    <dgm:cxn modelId="{AA8F0F1B-E31C-4489-9FF4-10187F7FC2DD}" type="presParOf" srcId="{1D0DD437-6D61-4F8D-A840-4DEE350ACC90}" destId="{8A28F99B-39DD-4A07-B675-600DCCAF7B12}" srcOrd="2" destOrd="0" presId="urn:microsoft.com/office/officeart/2018/2/layout/IconCircleList"/>
    <dgm:cxn modelId="{2BFB682A-5CFA-4374-B727-0E8CCF6E043C}" type="presParOf" srcId="{1D0DD437-6D61-4F8D-A840-4DEE350ACC90}" destId="{091AB92C-4564-4B2E-B236-79C1AE390FE6}" srcOrd="3" destOrd="0" presId="urn:microsoft.com/office/officeart/2018/2/layout/IconCircleList"/>
    <dgm:cxn modelId="{9C7E23A8-A5E2-423E-9FCF-D153CEBDDA3D}" type="presParOf" srcId="{9233B774-0660-430C-843A-1B20B8EFC768}" destId="{30A06A36-274C-4AEA-8D94-6B21E2169389}" srcOrd="1" destOrd="0" presId="urn:microsoft.com/office/officeart/2018/2/layout/IconCircleList"/>
    <dgm:cxn modelId="{37DBB5A3-6C2A-4852-91E8-77828F07892B}" type="presParOf" srcId="{9233B774-0660-430C-843A-1B20B8EFC768}" destId="{30F09482-F285-4CE0-A1BD-2E9AF0682E41}" srcOrd="2" destOrd="0" presId="urn:microsoft.com/office/officeart/2018/2/layout/IconCircleList"/>
    <dgm:cxn modelId="{6EF652E2-817A-45A3-A4AD-858B90EF1B62}" type="presParOf" srcId="{30F09482-F285-4CE0-A1BD-2E9AF0682E41}" destId="{2B021713-A453-4E4F-A3B2-25E13275B402}" srcOrd="0" destOrd="0" presId="urn:microsoft.com/office/officeart/2018/2/layout/IconCircleList"/>
    <dgm:cxn modelId="{2880A16E-A806-4F70-908A-96F222E607B6}" type="presParOf" srcId="{30F09482-F285-4CE0-A1BD-2E9AF0682E41}" destId="{6733F4DE-EA4B-43F9-95D9-D25D1FE122E7}" srcOrd="1" destOrd="0" presId="urn:microsoft.com/office/officeart/2018/2/layout/IconCircleList"/>
    <dgm:cxn modelId="{1AA7BDB9-12F7-41BC-8648-EB7D8BC11C4E}" type="presParOf" srcId="{30F09482-F285-4CE0-A1BD-2E9AF0682E41}" destId="{91A0C2D3-83BB-4D42-B1EB-FEA04E12E47D}" srcOrd="2" destOrd="0" presId="urn:microsoft.com/office/officeart/2018/2/layout/IconCircleList"/>
    <dgm:cxn modelId="{6027E497-CF54-40BC-A454-5CFB6BFB00D7}" type="presParOf" srcId="{30F09482-F285-4CE0-A1BD-2E9AF0682E41}" destId="{41E7B28E-2C5E-4D1C-9969-D3637DDD590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BE04360-002E-4869-9C76-12178B15A2E7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E8829C7-5FD4-45E7-8EE6-9289D8C74D45}">
      <dgm:prSet/>
      <dgm:spPr/>
      <dgm:t>
        <a:bodyPr/>
        <a:lstStyle/>
        <a:p>
          <a:r>
            <a:rPr lang="en-US"/>
            <a:t>Near Future:</a:t>
          </a:r>
        </a:p>
      </dgm:t>
    </dgm:pt>
    <dgm:pt modelId="{5DE0F0D3-AFC0-47CA-B160-92305458A9DA}" type="parTrans" cxnId="{A811E866-5544-48DB-B29A-743020D1A436}">
      <dgm:prSet/>
      <dgm:spPr/>
      <dgm:t>
        <a:bodyPr/>
        <a:lstStyle/>
        <a:p>
          <a:endParaRPr lang="en-US"/>
        </a:p>
      </dgm:t>
    </dgm:pt>
    <dgm:pt modelId="{B211A44C-145C-4F99-BBCF-357991FB3BFF}" type="sibTrans" cxnId="{A811E866-5544-48DB-B29A-743020D1A436}">
      <dgm:prSet/>
      <dgm:spPr/>
      <dgm:t>
        <a:bodyPr/>
        <a:lstStyle/>
        <a:p>
          <a:endParaRPr lang="en-US"/>
        </a:p>
      </dgm:t>
    </dgm:pt>
    <dgm:pt modelId="{F48D50EF-EAD8-4007-A8B2-0996A4C89569}">
      <dgm:prSet/>
      <dgm:spPr/>
      <dgm:t>
        <a:bodyPr/>
        <a:lstStyle/>
        <a:p>
          <a:r>
            <a:rPr lang="en-US"/>
            <a:t>Get IT involved: Have them set up systems to use real data for better decision-making.</a:t>
          </a:r>
        </a:p>
      </dgm:t>
    </dgm:pt>
    <dgm:pt modelId="{CBAE8284-DBB0-41A6-A96B-9A27FF1348E9}" type="parTrans" cxnId="{8FB74A58-F95D-45C3-842A-0CBB39EFB055}">
      <dgm:prSet/>
      <dgm:spPr/>
      <dgm:t>
        <a:bodyPr/>
        <a:lstStyle/>
        <a:p>
          <a:endParaRPr lang="en-US"/>
        </a:p>
      </dgm:t>
    </dgm:pt>
    <dgm:pt modelId="{61D41A75-817F-436C-89BC-248FC2988D44}" type="sibTrans" cxnId="{8FB74A58-F95D-45C3-842A-0CBB39EFB055}">
      <dgm:prSet/>
      <dgm:spPr/>
      <dgm:t>
        <a:bodyPr/>
        <a:lstStyle/>
        <a:p>
          <a:endParaRPr lang="en-US"/>
        </a:p>
      </dgm:t>
    </dgm:pt>
    <dgm:pt modelId="{FA72594D-B215-4EE8-88BF-614CBAE83E7C}">
      <dgm:prSet/>
      <dgm:spPr/>
      <dgm:t>
        <a:bodyPr/>
        <a:lstStyle/>
        <a:p>
          <a:r>
            <a:rPr lang="en-US"/>
            <a:t>Long Term:</a:t>
          </a:r>
        </a:p>
      </dgm:t>
    </dgm:pt>
    <dgm:pt modelId="{7FD59FB9-61E8-423E-B1B2-D8B2E5ACDD6A}" type="parTrans" cxnId="{36ACBD02-0083-47C4-A5F9-E527D028210A}">
      <dgm:prSet/>
      <dgm:spPr/>
      <dgm:t>
        <a:bodyPr/>
        <a:lstStyle/>
        <a:p>
          <a:endParaRPr lang="en-US"/>
        </a:p>
      </dgm:t>
    </dgm:pt>
    <dgm:pt modelId="{1E627A83-5079-441F-AD69-EEC654CE7A88}" type="sibTrans" cxnId="{36ACBD02-0083-47C4-A5F9-E527D028210A}">
      <dgm:prSet/>
      <dgm:spPr/>
      <dgm:t>
        <a:bodyPr/>
        <a:lstStyle/>
        <a:p>
          <a:endParaRPr lang="en-US"/>
        </a:p>
      </dgm:t>
    </dgm:pt>
    <dgm:pt modelId="{3305AAF1-DE17-4F24-893E-24CEE2DA9DD7}">
      <dgm:prSet/>
      <dgm:spPr/>
      <dgm:t>
        <a:bodyPr/>
        <a:lstStyle/>
        <a:p>
          <a:r>
            <a:rPr lang="en-US"/>
            <a:t>Improve operations: Group similar recipes to streamline processes and make operations more efficient.</a:t>
          </a:r>
        </a:p>
      </dgm:t>
    </dgm:pt>
    <dgm:pt modelId="{4C049CFF-6922-4EB7-99DF-5BFE43135EE9}" type="parTrans" cxnId="{86FDB7AF-C191-4FFD-9FD5-26266C69B086}">
      <dgm:prSet/>
      <dgm:spPr/>
      <dgm:t>
        <a:bodyPr/>
        <a:lstStyle/>
        <a:p>
          <a:endParaRPr lang="en-US"/>
        </a:p>
      </dgm:t>
    </dgm:pt>
    <dgm:pt modelId="{901ADA07-C168-43B2-915A-576F239174C2}" type="sibTrans" cxnId="{86FDB7AF-C191-4FFD-9FD5-26266C69B086}">
      <dgm:prSet/>
      <dgm:spPr/>
      <dgm:t>
        <a:bodyPr/>
        <a:lstStyle/>
        <a:p>
          <a:endParaRPr lang="en-US"/>
        </a:p>
      </dgm:t>
    </dgm:pt>
    <dgm:pt modelId="{4751674F-30CA-4635-A5DF-6BE14FA79CFD}">
      <dgm:prSet/>
      <dgm:spPr/>
      <dgm:t>
        <a:bodyPr/>
        <a:lstStyle/>
        <a:p>
          <a:r>
            <a:rPr lang="en-US"/>
            <a:t>Far-Fetched Idea:</a:t>
          </a:r>
        </a:p>
      </dgm:t>
    </dgm:pt>
    <dgm:pt modelId="{46CD7CA2-26D8-4AF1-BA9C-38AD02AD21BB}" type="parTrans" cxnId="{699CB532-64D5-4663-A82A-7A87DC206222}">
      <dgm:prSet/>
      <dgm:spPr/>
      <dgm:t>
        <a:bodyPr/>
        <a:lstStyle/>
        <a:p>
          <a:endParaRPr lang="en-US"/>
        </a:p>
      </dgm:t>
    </dgm:pt>
    <dgm:pt modelId="{7B650769-B7A7-4EC8-8E1E-055B02B92ADC}" type="sibTrans" cxnId="{699CB532-64D5-4663-A82A-7A87DC206222}">
      <dgm:prSet/>
      <dgm:spPr/>
      <dgm:t>
        <a:bodyPr/>
        <a:lstStyle/>
        <a:p>
          <a:endParaRPr lang="en-US"/>
        </a:p>
      </dgm:t>
    </dgm:pt>
    <dgm:pt modelId="{5C514068-D4DB-4F14-BBE7-F77C525D0DF6}">
      <dgm:prSet/>
      <dgm:spPr/>
      <dgm:t>
        <a:bodyPr/>
        <a:lstStyle/>
        <a:p>
          <a:r>
            <a:rPr lang="en-US"/>
            <a:t>Rewrite ingredient descriptions: Make them easier to understand for better search results.</a:t>
          </a:r>
        </a:p>
      </dgm:t>
    </dgm:pt>
    <dgm:pt modelId="{8CE5E89D-5707-4F64-869C-EBCA3B1A10C5}" type="parTrans" cxnId="{2468FC96-82A6-47C2-8EB1-D9593C4D1FA2}">
      <dgm:prSet/>
      <dgm:spPr/>
      <dgm:t>
        <a:bodyPr/>
        <a:lstStyle/>
        <a:p>
          <a:endParaRPr lang="en-US"/>
        </a:p>
      </dgm:t>
    </dgm:pt>
    <dgm:pt modelId="{9FFDE337-62F0-4741-9AFD-49CA3DD44CE8}" type="sibTrans" cxnId="{2468FC96-82A6-47C2-8EB1-D9593C4D1FA2}">
      <dgm:prSet/>
      <dgm:spPr/>
      <dgm:t>
        <a:bodyPr/>
        <a:lstStyle/>
        <a:p>
          <a:endParaRPr lang="en-US"/>
        </a:p>
      </dgm:t>
    </dgm:pt>
    <dgm:pt modelId="{898F06A1-CDAD-43F0-BDFC-DA0F3608F14F}">
      <dgm:prSet/>
      <dgm:spPr/>
      <dgm:t>
        <a:bodyPr/>
        <a:lstStyle/>
        <a:p>
          <a:r>
            <a:rPr lang="en-US"/>
            <a:t>R&amp;D/Formulation Work group - Use keywords to find past recipes: This helps in customizing new versions instead of starting from scratch.</a:t>
          </a:r>
        </a:p>
      </dgm:t>
    </dgm:pt>
    <dgm:pt modelId="{83CE4394-12AE-49E2-8F38-61DFA4A5B865}" type="parTrans" cxnId="{1D28AA42-5D83-4392-ABA9-778218D81126}">
      <dgm:prSet/>
      <dgm:spPr/>
      <dgm:t>
        <a:bodyPr/>
        <a:lstStyle/>
        <a:p>
          <a:endParaRPr lang="en-US"/>
        </a:p>
      </dgm:t>
    </dgm:pt>
    <dgm:pt modelId="{160292A0-1873-4F1D-8872-E5E5B587892B}" type="sibTrans" cxnId="{1D28AA42-5D83-4392-ABA9-778218D81126}">
      <dgm:prSet/>
      <dgm:spPr/>
      <dgm:t>
        <a:bodyPr/>
        <a:lstStyle/>
        <a:p>
          <a:endParaRPr lang="en-US"/>
        </a:p>
      </dgm:t>
    </dgm:pt>
    <dgm:pt modelId="{15143AA3-20E9-4431-8C90-CD1A23742A79}" type="pres">
      <dgm:prSet presAssocID="{ABE04360-002E-4869-9C76-12178B15A2E7}" presName="linear" presStyleCnt="0">
        <dgm:presLayoutVars>
          <dgm:dir/>
          <dgm:animLvl val="lvl"/>
          <dgm:resizeHandles val="exact"/>
        </dgm:presLayoutVars>
      </dgm:prSet>
      <dgm:spPr/>
    </dgm:pt>
    <dgm:pt modelId="{160D2BF6-C315-4D19-853D-9C44D70C1553}" type="pres">
      <dgm:prSet presAssocID="{7E8829C7-5FD4-45E7-8EE6-9289D8C74D45}" presName="parentLin" presStyleCnt="0"/>
      <dgm:spPr/>
    </dgm:pt>
    <dgm:pt modelId="{3298A313-9EF2-4AB0-B17A-7668F3AA3CD4}" type="pres">
      <dgm:prSet presAssocID="{7E8829C7-5FD4-45E7-8EE6-9289D8C74D45}" presName="parentLeftMargin" presStyleLbl="node1" presStyleIdx="0" presStyleCnt="3"/>
      <dgm:spPr/>
    </dgm:pt>
    <dgm:pt modelId="{3552C572-AD16-454D-8F92-29C9FC74B50A}" type="pres">
      <dgm:prSet presAssocID="{7E8829C7-5FD4-45E7-8EE6-9289D8C74D4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17B2D7D-55E3-4865-A3E7-480DC8CAB3E9}" type="pres">
      <dgm:prSet presAssocID="{7E8829C7-5FD4-45E7-8EE6-9289D8C74D45}" presName="negativeSpace" presStyleCnt="0"/>
      <dgm:spPr/>
    </dgm:pt>
    <dgm:pt modelId="{45B0DA4D-B583-4F63-92CF-746A2070D94F}" type="pres">
      <dgm:prSet presAssocID="{7E8829C7-5FD4-45E7-8EE6-9289D8C74D45}" presName="childText" presStyleLbl="conFgAcc1" presStyleIdx="0" presStyleCnt="3">
        <dgm:presLayoutVars>
          <dgm:bulletEnabled val="1"/>
        </dgm:presLayoutVars>
      </dgm:prSet>
      <dgm:spPr/>
    </dgm:pt>
    <dgm:pt modelId="{9472B77E-3B3B-4E99-AFF1-AD1DC3FCEA27}" type="pres">
      <dgm:prSet presAssocID="{B211A44C-145C-4F99-BBCF-357991FB3BFF}" presName="spaceBetweenRectangles" presStyleCnt="0"/>
      <dgm:spPr/>
    </dgm:pt>
    <dgm:pt modelId="{E7334880-3887-4D0E-8C9F-2051C0AC2BD6}" type="pres">
      <dgm:prSet presAssocID="{FA72594D-B215-4EE8-88BF-614CBAE83E7C}" presName="parentLin" presStyleCnt="0"/>
      <dgm:spPr/>
    </dgm:pt>
    <dgm:pt modelId="{6A27D042-C896-45B3-8BE3-9B401CD83DFB}" type="pres">
      <dgm:prSet presAssocID="{FA72594D-B215-4EE8-88BF-614CBAE83E7C}" presName="parentLeftMargin" presStyleLbl="node1" presStyleIdx="0" presStyleCnt="3"/>
      <dgm:spPr/>
    </dgm:pt>
    <dgm:pt modelId="{0A0BC049-3DF5-4A6C-937F-4FA3CD8AA955}" type="pres">
      <dgm:prSet presAssocID="{FA72594D-B215-4EE8-88BF-614CBAE83E7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28A7F9A-37DF-415B-819C-621F6B7F6602}" type="pres">
      <dgm:prSet presAssocID="{FA72594D-B215-4EE8-88BF-614CBAE83E7C}" presName="negativeSpace" presStyleCnt="0"/>
      <dgm:spPr/>
    </dgm:pt>
    <dgm:pt modelId="{C3C4CD23-0719-41A5-9A85-3A27022EDEA6}" type="pres">
      <dgm:prSet presAssocID="{FA72594D-B215-4EE8-88BF-614CBAE83E7C}" presName="childText" presStyleLbl="conFgAcc1" presStyleIdx="1" presStyleCnt="3">
        <dgm:presLayoutVars>
          <dgm:bulletEnabled val="1"/>
        </dgm:presLayoutVars>
      </dgm:prSet>
      <dgm:spPr/>
    </dgm:pt>
    <dgm:pt modelId="{ED48A64C-DB10-4AAB-B3F8-31163575F653}" type="pres">
      <dgm:prSet presAssocID="{1E627A83-5079-441F-AD69-EEC654CE7A88}" presName="spaceBetweenRectangles" presStyleCnt="0"/>
      <dgm:spPr/>
    </dgm:pt>
    <dgm:pt modelId="{EC91D09B-8055-4487-AD88-B9D92351BA6F}" type="pres">
      <dgm:prSet presAssocID="{4751674F-30CA-4635-A5DF-6BE14FA79CFD}" presName="parentLin" presStyleCnt="0"/>
      <dgm:spPr/>
    </dgm:pt>
    <dgm:pt modelId="{B2CDCDF3-ABB2-4D09-B367-3C863D0BBF52}" type="pres">
      <dgm:prSet presAssocID="{4751674F-30CA-4635-A5DF-6BE14FA79CFD}" presName="parentLeftMargin" presStyleLbl="node1" presStyleIdx="1" presStyleCnt="3"/>
      <dgm:spPr/>
    </dgm:pt>
    <dgm:pt modelId="{9FD5AD02-E945-479F-9AC1-5C4BA019591B}" type="pres">
      <dgm:prSet presAssocID="{4751674F-30CA-4635-A5DF-6BE14FA79CF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8E0B28D-2373-4619-AAC9-AAEBA1302DC8}" type="pres">
      <dgm:prSet presAssocID="{4751674F-30CA-4635-A5DF-6BE14FA79CFD}" presName="negativeSpace" presStyleCnt="0"/>
      <dgm:spPr/>
    </dgm:pt>
    <dgm:pt modelId="{DA2B0F0A-D658-4772-9ADA-A25CE5C69713}" type="pres">
      <dgm:prSet presAssocID="{4751674F-30CA-4635-A5DF-6BE14FA79CF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A1CED00-ED27-4EC9-9A73-A0676E1461DF}" type="presOf" srcId="{7E8829C7-5FD4-45E7-8EE6-9289D8C74D45}" destId="{3552C572-AD16-454D-8F92-29C9FC74B50A}" srcOrd="1" destOrd="0" presId="urn:microsoft.com/office/officeart/2005/8/layout/list1"/>
    <dgm:cxn modelId="{36ACBD02-0083-47C4-A5F9-E527D028210A}" srcId="{ABE04360-002E-4869-9C76-12178B15A2E7}" destId="{FA72594D-B215-4EE8-88BF-614CBAE83E7C}" srcOrd="1" destOrd="0" parTransId="{7FD59FB9-61E8-423E-B1B2-D8B2E5ACDD6A}" sibTransId="{1E627A83-5079-441F-AD69-EEC654CE7A88}"/>
    <dgm:cxn modelId="{1599C629-1C4E-4E95-A84A-B930C8CC84C3}" type="presOf" srcId="{FA72594D-B215-4EE8-88BF-614CBAE83E7C}" destId="{6A27D042-C896-45B3-8BE3-9B401CD83DFB}" srcOrd="0" destOrd="0" presId="urn:microsoft.com/office/officeart/2005/8/layout/list1"/>
    <dgm:cxn modelId="{CB5C432C-10D4-488C-8FBB-DB703FD87AF9}" type="presOf" srcId="{7E8829C7-5FD4-45E7-8EE6-9289D8C74D45}" destId="{3298A313-9EF2-4AB0-B17A-7668F3AA3CD4}" srcOrd="0" destOrd="0" presId="urn:microsoft.com/office/officeart/2005/8/layout/list1"/>
    <dgm:cxn modelId="{699CB532-64D5-4663-A82A-7A87DC206222}" srcId="{ABE04360-002E-4869-9C76-12178B15A2E7}" destId="{4751674F-30CA-4635-A5DF-6BE14FA79CFD}" srcOrd="2" destOrd="0" parTransId="{46CD7CA2-26D8-4AF1-BA9C-38AD02AD21BB}" sibTransId="{7B650769-B7A7-4EC8-8E1E-055B02B92ADC}"/>
    <dgm:cxn modelId="{9B5E533D-B7FD-4132-8B86-9363F2B94B0E}" type="presOf" srcId="{3305AAF1-DE17-4F24-893E-24CEE2DA9DD7}" destId="{C3C4CD23-0719-41A5-9A85-3A27022EDEA6}" srcOrd="0" destOrd="0" presId="urn:microsoft.com/office/officeart/2005/8/layout/list1"/>
    <dgm:cxn modelId="{AE608E5D-8F96-4292-80A5-C731A8F0C6F9}" type="presOf" srcId="{4751674F-30CA-4635-A5DF-6BE14FA79CFD}" destId="{B2CDCDF3-ABB2-4D09-B367-3C863D0BBF52}" srcOrd="0" destOrd="0" presId="urn:microsoft.com/office/officeart/2005/8/layout/list1"/>
    <dgm:cxn modelId="{1D28AA42-5D83-4392-ABA9-778218D81126}" srcId="{4751674F-30CA-4635-A5DF-6BE14FA79CFD}" destId="{898F06A1-CDAD-43F0-BDFC-DA0F3608F14F}" srcOrd="1" destOrd="0" parTransId="{83CE4394-12AE-49E2-8F38-61DFA4A5B865}" sibTransId="{160292A0-1873-4F1D-8872-E5E5B587892B}"/>
    <dgm:cxn modelId="{A811E866-5544-48DB-B29A-743020D1A436}" srcId="{ABE04360-002E-4869-9C76-12178B15A2E7}" destId="{7E8829C7-5FD4-45E7-8EE6-9289D8C74D45}" srcOrd="0" destOrd="0" parTransId="{5DE0F0D3-AFC0-47CA-B160-92305458A9DA}" sibTransId="{B211A44C-145C-4F99-BBCF-357991FB3BFF}"/>
    <dgm:cxn modelId="{8FB74A58-F95D-45C3-842A-0CBB39EFB055}" srcId="{7E8829C7-5FD4-45E7-8EE6-9289D8C74D45}" destId="{F48D50EF-EAD8-4007-A8B2-0996A4C89569}" srcOrd="0" destOrd="0" parTransId="{CBAE8284-DBB0-41A6-A96B-9A27FF1348E9}" sibTransId="{61D41A75-817F-436C-89BC-248FC2988D44}"/>
    <dgm:cxn modelId="{52EEDD7B-0696-4821-9732-CC1C915457F6}" type="presOf" srcId="{ABE04360-002E-4869-9C76-12178B15A2E7}" destId="{15143AA3-20E9-4431-8C90-CD1A23742A79}" srcOrd="0" destOrd="0" presId="urn:microsoft.com/office/officeart/2005/8/layout/list1"/>
    <dgm:cxn modelId="{4AA7E485-7C7F-4B19-8357-B9AAFA8FA23C}" type="presOf" srcId="{898F06A1-CDAD-43F0-BDFC-DA0F3608F14F}" destId="{DA2B0F0A-D658-4772-9ADA-A25CE5C69713}" srcOrd="0" destOrd="1" presId="urn:microsoft.com/office/officeart/2005/8/layout/list1"/>
    <dgm:cxn modelId="{2468FC96-82A6-47C2-8EB1-D9593C4D1FA2}" srcId="{4751674F-30CA-4635-A5DF-6BE14FA79CFD}" destId="{5C514068-D4DB-4F14-BBE7-F77C525D0DF6}" srcOrd="0" destOrd="0" parTransId="{8CE5E89D-5707-4F64-869C-EBCA3B1A10C5}" sibTransId="{9FFDE337-62F0-4741-9AFD-49CA3DD44CE8}"/>
    <dgm:cxn modelId="{7BEF2798-E3D4-4C04-B611-074C0AF75FA9}" type="presOf" srcId="{F48D50EF-EAD8-4007-A8B2-0996A4C89569}" destId="{45B0DA4D-B583-4F63-92CF-746A2070D94F}" srcOrd="0" destOrd="0" presId="urn:microsoft.com/office/officeart/2005/8/layout/list1"/>
    <dgm:cxn modelId="{611537AB-04E5-4885-A7F5-8A4B97E6EF6A}" type="presOf" srcId="{5C514068-D4DB-4F14-BBE7-F77C525D0DF6}" destId="{DA2B0F0A-D658-4772-9ADA-A25CE5C69713}" srcOrd="0" destOrd="0" presId="urn:microsoft.com/office/officeart/2005/8/layout/list1"/>
    <dgm:cxn modelId="{48A1A0AC-4CC6-4B2C-9666-C80CCF8E3D8B}" type="presOf" srcId="{4751674F-30CA-4635-A5DF-6BE14FA79CFD}" destId="{9FD5AD02-E945-479F-9AC1-5C4BA019591B}" srcOrd="1" destOrd="0" presId="urn:microsoft.com/office/officeart/2005/8/layout/list1"/>
    <dgm:cxn modelId="{86FDB7AF-C191-4FFD-9FD5-26266C69B086}" srcId="{FA72594D-B215-4EE8-88BF-614CBAE83E7C}" destId="{3305AAF1-DE17-4F24-893E-24CEE2DA9DD7}" srcOrd="0" destOrd="0" parTransId="{4C049CFF-6922-4EB7-99DF-5BFE43135EE9}" sibTransId="{901ADA07-C168-43B2-915A-576F239174C2}"/>
    <dgm:cxn modelId="{BB05A7B7-35EF-4660-9A5D-6563E1C0021A}" type="presOf" srcId="{FA72594D-B215-4EE8-88BF-614CBAE83E7C}" destId="{0A0BC049-3DF5-4A6C-937F-4FA3CD8AA955}" srcOrd="1" destOrd="0" presId="urn:microsoft.com/office/officeart/2005/8/layout/list1"/>
    <dgm:cxn modelId="{48A59284-C32C-4ABD-990E-BDE3FD338C7E}" type="presParOf" srcId="{15143AA3-20E9-4431-8C90-CD1A23742A79}" destId="{160D2BF6-C315-4D19-853D-9C44D70C1553}" srcOrd="0" destOrd="0" presId="urn:microsoft.com/office/officeart/2005/8/layout/list1"/>
    <dgm:cxn modelId="{11D97C4D-5E0A-45A9-A9AD-6BE5B433FC6B}" type="presParOf" srcId="{160D2BF6-C315-4D19-853D-9C44D70C1553}" destId="{3298A313-9EF2-4AB0-B17A-7668F3AA3CD4}" srcOrd="0" destOrd="0" presId="urn:microsoft.com/office/officeart/2005/8/layout/list1"/>
    <dgm:cxn modelId="{3A46C66A-703C-44A0-86D2-6E8E135DA40E}" type="presParOf" srcId="{160D2BF6-C315-4D19-853D-9C44D70C1553}" destId="{3552C572-AD16-454D-8F92-29C9FC74B50A}" srcOrd="1" destOrd="0" presId="urn:microsoft.com/office/officeart/2005/8/layout/list1"/>
    <dgm:cxn modelId="{6140B94C-1543-46A3-BA63-D5EEA90D8FF4}" type="presParOf" srcId="{15143AA3-20E9-4431-8C90-CD1A23742A79}" destId="{C17B2D7D-55E3-4865-A3E7-480DC8CAB3E9}" srcOrd="1" destOrd="0" presId="urn:microsoft.com/office/officeart/2005/8/layout/list1"/>
    <dgm:cxn modelId="{30D9F548-FBFE-48B6-85B9-B11B4013FFAB}" type="presParOf" srcId="{15143AA3-20E9-4431-8C90-CD1A23742A79}" destId="{45B0DA4D-B583-4F63-92CF-746A2070D94F}" srcOrd="2" destOrd="0" presId="urn:microsoft.com/office/officeart/2005/8/layout/list1"/>
    <dgm:cxn modelId="{04B80D12-DC26-4804-A3D9-007B320A41D2}" type="presParOf" srcId="{15143AA3-20E9-4431-8C90-CD1A23742A79}" destId="{9472B77E-3B3B-4E99-AFF1-AD1DC3FCEA27}" srcOrd="3" destOrd="0" presId="urn:microsoft.com/office/officeart/2005/8/layout/list1"/>
    <dgm:cxn modelId="{AC9AA69C-B7F0-46BE-AD2F-25C60D60ADAC}" type="presParOf" srcId="{15143AA3-20E9-4431-8C90-CD1A23742A79}" destId="{E7334880-3887-4D0E-8C9F-2051C0AC2BD6}" srcOrd="4" destOrd="0" presId="urn:microsoft.com/office/officeart/2005/8/layout/list1"/>
    <dgm:cxn modelId="{181CC34A-4466-42ED-8FFB-6FAB676218FF}" type="presParOf" srcId="{E7334880-3887-4D0E-8C9F-2051C0AC2BD6}" destId="{6A27D042-C896-45B3-8BE3-9B401CD83DFB}" srcOrd="0" destOrd="0" presId="urn:microsoft.com/office/officeart/2005/8/layout/list1"/>
    <dgm:cxn modelId="{0D800A9C-BA2D-4A3C-B606-EA38A64B025E}" type="presParOf" srcId="{E7334880-3887-4D0E-8C9F-2051C0AC2BD6}" destId="{0A0BC049-3DF5-4A6C-937F-4FA3CD8AA955}" srcOrd="1" destOrd="0" presId="urn:microsoft.com/office/officeart/2005/8/layout/list1"/>
    <dgm:cxn modelId="{E5561978-7534-4C7B-B6A6-C3C7CA2C1E0F}" type="presParOf" srcId="{15143AA3-20E9-4431-8C90-CD1A23742A79}" destId="{928A7F9A-37DF-415B-819C-621F6B7F6602}" srcOrd="5" destOrd="0" presId="urn:microsoft.com/office/officeart/2005/8/layout/list1"/>
    <dgm:cxn modelId="{C0B46A6E-BD2B-4C23-B8BD-E9B88412E84F}" type="presParOf" srcId="{15143AA3-20E9-4431-8C90-CD1A23742A79}" destId="{C3C4CD23-0719-41A5-9A85-3A27022EDEA6}" srcOrd="6" destOrd="0" presId="urn:microsoft.com/office/officeart/2005/8/layout/list1"/>
    <dgm:cxn modelId="{180EBE77-489A-482D-8880-AC6041639863}" type="presParOf" srcId="{15143AA3-20E9-4431-8C90-CD1A23742A79}" destId="{ED48A64C-DB10-4AAB-B3F8-31163575F653}" srcOrd="7" destOrd="0" presId="urn:microsoft.com/office/officeart/2005/8/layout/list1"/>
    <dgm:cxn modelId="{6E3A6D6A-6F80-4EA2-9CE1-455777D9CD81}" type="presParOf" srcId="{15143AA3-20E9-4431-8C90-CD1A23742A79}" destId="{EC91D09B-8055-4487-AD88-B9D92351BA6F}" srcOrd="8" destOrd="0" presId="urn:microsoft.com/office/officeart/2005/8/layout/list1"/>
    <dgm:cxn modelId="{EF48D784-191C-4BD0-B4CB-514CA1F439D7}" type="presParOf" srcId="{EC91D09B-8055-4487-AD88-B9D92351BA6F}" destId="{B2CDCDF3-ABB2-4D09-B367-3C863D0BBF52}" srcOrd="0" destOrd="0" presId="urn:microsoft.com/office/officeart/2005/8/layout/list1"/>
    <dgm:cxn modelId="{CBFF7470-A8DB-4EDB-8B8C-34271EBB0758}" type="presParOf" srcId="{EC91D09B-8055-4487-AD88-B9D92351BA6F}" destId="{9FD5AD02-E945-479F-9AC1-5C4BA019591B}" srcOrd="1" destOrd="0" presId="urn:microsoft.com/office/officeart/2005/8/layout/list1"/>
    <dgm:cxn modelId="{829AB66B-160C-4F30-8712-C4CD3E917989}" type="presParOf" srcId="{15143AA3-20E9-4431-8C90-CD1A23742A79}" destId="{18E0B28D-2373-4619-AAC9-AAEBA1302DC8}" srcOrd="9" destOrd="0" presId="urn:microsoft.com/office/officeart/2005/8/layout/list1"/>
    <dgm:cxn modelId="{3F7A5F37-9EA3-4C54-9E0D-AC23F4F0042A}" type="presParOf" srcId="{15143AA3-20E9-4431-8C90-CD1A23742A79}" destId="{DA2B0F0A-D658-4772-9ADA-A25CE5C6971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A925D2-886B-4642-BBF2-BFA70068CC0F}">
      <dsp:nvSpPr>
        <dsp:cNvPr id="0" name=""/>
        <dsp:cNvSpPr/>
      </dsp:nvSpPr>
      <dsp:spPr>
        <a:xfrm>
          <a:off x="0" y="1089"/>
          <a:ext cx="8385464" cy="52062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9A7856-2F41-4EEA-8246-C267DF48F5A4}">
      <dsp:nvSpPr>
        <dsp:cNvPr id="0" name=""/>
        <dsp:cNvSpPr/>
      </dsp:nvSpPr>
      <dsp:spPr>
        <a:xfrm>
          <a:off x="157488" y="118229"/>
          <a:ext cx="286622" cy="2863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D6183-8C90-4C85-AFC5-C65D15D03CA3}">
      <dsp:nvSpPr>
        <dsp:cNvPr id="0" name=""/>
        <dsp:cNvSpPr/>
      </dsp:nvSpPr>
      <dsp:spPr>
        <a:xfrm>
          <a:off x="601599" y="1089"/>
          <a:ext cx="7720122" cy="521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153" tIns="55153" rIns="55153" bIns="5515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+mn-lt"/>
            </a:rPr>
            <a:t>Exploration of SKU reduction by advanced quantitative analysis using Clustering methods with dimensions like amount of ingredients and their description.</a:t>
          </a:r>
        </a:p>
      </dsp:txBody>
      <dsp:txXfrm>
        <a:off x="601599" y="1089"/>
        <a:ext cx="7720122" cy="521132"/>
      </dsp:txXfrm>
    </dsp:sp>
    <dsp:sp modelId="{C058A534-D9F0-43FE-B175-37D356C2E26E}">
      <dsp:nvSpPr>
        <dsp:cNvPr id="0" name=""/>
        <dsp:cNvSpPr/>
      </dsp:nvSpPr>
      <dsp:spPr>
        <a:xfrm>
          <a:off x="0" y="631933"/>
          <a:ext cx="8385464" cy="52062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F8404-9755-403D-8B0D-CBC902198A52}">
      <dsp:nvSpPr>
        <dsp:cNvPr id="0" name=""/>
        <dsp:cNvSpPr/>
      </dsp:nvSpPr>
      <dsp:spPr>
        <a:xfrm>
          <a:off x="157488" y="749073"/>
          <a:ext cx="286622" cy="2863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E5A17-11AE-4B34-BFE5-54E55693C48D}">
      <dsp:nvSpPr>
        <dsp:cNvPr id="0" name=""/>
        <dsp:cNvSpPr/>
      </dsp:nvSpPr>
      <dsp:spPr>
        <a:xfrm>
          <a:off x="601599" y="631933"/>
          <a:ext cx="7720122" cy="521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153" tIns="55153" rIns="55153" bIns="5515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Comprehensive approach integrating clustering methodologies and user-friendly search system development.</a:t>
          </a:r>
        </a:p>
      </dsp:txBody>
      <dsp:txXfrm>
        <a:off x="601599" y="631933"/>
        <a:ext cx="7720122" cy="521132"/>
      </dsp:txXfrm>
    </dsp:sp>
    <dsp:sp modelId="{331BAE93-B7E4-403B-AD5A-617181D210E8}">
      <dsp:nvSpPr>
        <dsp:cNvPr id="0" name=""/>
        <dsp:cNvSpPr/>
      </dsp:nvSpPr>
      <dsp:spPr>
        <a:xfrm>
          <a:off x="0" y="1262777"/>
          <a:ext cx="8385464" cy="520623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55881-EF62-4127-A853-A4D034AE742A}">
      <dsp:nvSpPr>
        <dsp:cNvPr id="0" name=""/>
        <dsp:cNvSpPr/>
      </dsp:nvSpPr>
      <dsp:spPr>
        <a:xfrm>
          <a:off x="157488" y="1379917"/>
          <a:ext cx="286622" cy="2863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0E6BC5-144C-42F3-B74F-48F49EAF1720}">
      <dsp:nvSpPr>
        <dsp:cNvPr id="0" name=""/>
        <dsp:cNvSpPr/>
      </dsp:nvSpPr>
      <dsp:spPr>
        <a:xfrm>
          <a:off x="601599" y="1262777"/>
          <a:ext cx="7720122" cy="521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153" tIns="55153" rIns="55153" bIns="5515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Balancing organizational needs with formulators' creative endeavors.</a:t>
          </a:r>
        </a:p>
      </dsp:txBody>
      <dsp:txXfrm>
        <a:off x="601599" y="1262777"/>
        <a:ext cx="7720122" cy="5211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58A534-D9F0-43FE-B175-37D356C2E26E}">
      <dsp:nvSpPr>
        <dsp:cNvPr id="0" name=""/>
        <dsp:cNvSpPr/>
      </dsp:nvSpPr>
      <dsp:spPr>
        <a:xfrm>
          <a:off x="0" y="724"/>
          <a:ext cx="8134124" cy="36729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80F8404-9755-403D-8B0D-CBC902198A52}">
      <dsp:nvSpPr>
        <dsp:cNvPr id="0" name=""/>
        <dsp:cNvSpPr/>
      </dsp:nvSpPr>
      <dsp:spPr>
        <a:xfrm>
          <a:off x="111106" y="83365"/>
          <a:ext cx="202012" cy="2020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2AE5A17-11AE-4B34-BFE5-54E55693C48D}">
      <dsp:nvSpPr>
        <dsp:cNvPr id="0" name=""/>
        <dsp:cNvSpPr/>
      </dsp:nvSpPr>
      <dsp:spPr>
        <a:xfrm>
          <a:off x="424225" y="724"/>
          <a:ext cx="7709898" cy="367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872" tIns="38872" rIns="38872" bIns="3887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Griffith Foods manages diverse recipes, possibly causing redundancy in SKU management.</a:t>
          </a:r>
        </a:p>
      </dsp:txBody>
      <dsp:txXfrm>
        <a:off x="424225" y="724"/>
        <a:ext cx="7709898" cy="367294"/>
      </dsp:txXfrm>
    </dsp:sp>
    <dsp:sp modelId="{EED217FB-8149-48EE-9FBE-52E3A4886B0D}">
      <dsp:nvSpPr>
        <dsp:cNvPr id="0" name=""/>
        <dsp:cNvSpPr/>
      </dsp:nvSpPr>
      <dsp:spPr>
        <a:xfrm>
          <a:off x="0" y="459843"/>
          <a:ext cx="8134124" cy="36729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4064B99-681F-45F6-AB55-6C0F37FA616B}">
      <dsp:nvSpPr>
        <dsp:cNvPr id="0" name=""/>
        <dsp:cNvSpPr/>
      </dsp:nvSpPr>
      <dsp:spPr>
        <a:xfrm>
          <a:off x="111106" y="542484"/>
          <a:ext cx="202012" cy="20201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89DDD43-5107-4668-8E36-53A690B1BCB0}">
      <dsp:nvSpPr>
        <dsp:cNvPr id="0" name=""/>
        <dsp:cNvSpPr/>
      </dsp:nvSpPr>
      <dsp:spPr>
        <a:xfrm>
          <a:off x="424225" y="459843"/>
          <a:ext cx="7709898" cy="367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872" tIns="38872" rIns="38872" bIns="3887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Goal: Utilize recipe </a:t>
          </a:r>
          <a:r>
            <a:rPr lang="en-US" sz="1600" kern="1200">
              <a:latin typeface="Calibri"/>
              <a:ea typeface="+mn-ea"/>
              <a:cs typeface="+mn-cs"/>
            </a:rPr>
            <a:t>similarities</a:t>
          </a:r>
          <a:r>
            <a:rPr lang="en-US" sz="1600" kern="1200"/>
            <a:t> to identify undifferentiated SKUs</a:t>
          </a:r>
          <a:r>
            <a:rPr lang="en-US" kern="1200"/>
            <a:t>.</a:t>
          </a:r>
        </a:p>
      </dsp:txBody>
      <dsp:txXfrm>
        <a:off x="424225" y="459843"/>
        <a:ext cx="7709898" cy="367294"/>
      </dsp:txXfrm>
    </dsp:sp>
    <dsp:sp modelId="{314E6EF7-BFD7-47DE-B1DB-8ED6508A7B53}">
      <dsp:nvSpPr>
        <dsp:cNvPr id="0" name=""/>
        <dsp:cNvSpPr/>
      </dsp:nvSpPr>
      <dsp:spPr>
        <a:xfrm>
          <a:off x="0" y="918961"/>
          <a:ext cx="8134124" cy="36729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BA2C25A-CB48-4A13-B557-7C59358B722E}">
      <dsp:nvSpPr>
        <dsp:cNvPr id="0" name=""/>
        <dsp:cNvSpPr/>
      </dsp:nvSpPr>
      <dsp:spPr>
        <a:xfrm>
          <a:off x="111106" y="1001602"/>
          <a:ext cx="202012" cy="20201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6E88DB4-521F-4489-A822-28AEF27A270B}">
      <dsp:nvSpPr>
        <dsp:cNvPr id="0" name=""/>
        <dsp:cNvSpPr/>
      </dsp:nvSpPr>
      <dsp:spPr>
        <a:xfrm>
          <a:off x="424225" y="918961"/>
          <a:ext cx="7709898" cy="367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872" tIns="38872" rIns="38872" bIns="3887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"/>
            </a:rPr>
            <a:t>Strategically</a:t>
          </a:r>
          <a:r>
            <a:rPr lang="en-US" sz="1600" kern="1200"/>
            <a:t> </a:t>
          </a:r>
          <a:r>
            <a:rPr lang="en-US" sz="1600" kern="1200">
              <a:latin typeface="Calibri"/>
              <a:ea typeface="+mn-ea"/>
              <a:cs typeface="+mn-cs"/>
            </a:rPr>
            <a:t>consolidate</a:t>
          </a:r>
          <a:r>
            <a:rPr lang="en-US" sz="1600" kern="1200"/>
            <a:t> SKUs to enhance manufacturing efficiency</a:t>
          </a:r>
          <a:r>
            <a:rPr lang="en-US" kern="1200"/>
            <a:t>.</a:t>
          </a:r>
        </a:p>
      </dsp:txBody>
      <dsp:txXfrm>
        <a:off x="424225" y="918961"/>
        <a:ext cx="7709898" cy="367294"/>
      </dsp:txXfrm>
    </dsp:sp>
    <dsp:sp modelId="{51F552FC-07E6-4430-A598-639B1D4E0253}">
      <dsp:nvSpPr>
        <dsp:cNvPr id="0" name=""/>
        <dsp:cNvSpPr/>
      </dsp:nvSpPr>
      <dsp:spPr>
        <a:xfrm>
          <a:off x="0" y="1378079"/>
          <a:ext cx="8134124" cy="367294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203623A-A17C-4C14-BBF1-1CCC8B776F0B}">
      <dsp:nvSpPr>
        <dsp:cNvPr id="0" name=""/>
        <dsp:cNvSpPr/>
      </dsp:nvSpPr>
      <dsp:spPr>
        <a:xfrm>
          <a:off x="111106" y="1460720"/>
          <a:ext cx="202012" cy="20201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41A3142-0143-45E5-8B30-D2A67666D7CC}">
      <dsp:nvSpPr>
        <dsp:cNvPr id="0" name=""/>
        <dsp:cNvSpPr/>
      </dsp:nvSpPr>
      <dsp:spPr>
        <a:xfrm>
          <a:off x="424225" y="1378079"/>
          <a:ext cx="7709898" cy="367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872" tIns="38872" rIns="38872" bIns="3887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"/>
            </a:rPr>
            <a:t>Minimize</a:t>
          </a:r>
          <a:r>
            <a:rPr lang="en-US" sz="1600" kern="1200"/>
            <a:t> </a:t>
          </a:r>
          <a:r>
            <a:rPr lang="en-US" sz="1600" kern="1200">
              <a:latin typeface="Calibri"/>
              <a:ea typeface="+mn-ea"/>
              <a:cs typeface="+mn-cs"/>
            </a:rPr>
            <a:t>complexity</a:t>
          </a:r>
          <a:r>
            <a:rPr lang="en-US" sz="1600" kern="1200"/>
            <a:t> in manufacturing processes.</a:t>
          </a:r>
          <a:endParaRPr lang="en-US" kern="1200"/>
        </a:p>
      </dsp:txBody>
      <dsp:txXfrm>
        <a:off x="424225" y="1378079"/>
        <a:ext cx="7709898" cy="3672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E86DFD-587D-4796-A55B-E5EC3A7A77A5}">
      <dsp:nvSpPr>
        <dsp:cNvPr id="0" name=""/>
        <dsp:cNvSpPr/>
      </dsp:nvSpPr>
      <dsp:spPr>
        <a:xfrm>
          <a:off x="0" y="0"/>
          <a:ext cx="4278237" cy="11364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To understand recipes that are overlapping</a:t>
          </a:r>
          <a:r>
            <a:rPr lang="en-US" sz="1600" kern="1200">
              <a:latin typeface="Calibri"/>
            </a:rPr>
            <a:t> </a:t>
          </a:r>
          <a:r>
            <a:rPr lang="en-US" sz="1600" kern="1200"/>
            <a:t> with minor or no differences</a:t>
          </a:r>
        </a:p>
      </dsp:txBody>
      <dsp:txXfrm>
        <a:off x="33286" y="33286"/>
        <a:ext cx="3051900" cy="1069896"/>
      </dsp:txXfrm>
    </dsp:sp>
    <dsp:sp modelId="{8DA28353-14CE-4E66-9A7C-A2556DEE5B98}">
      <dsp:nvSpPr>
        <dsp:cNvPr id="0" name=""/>
        <dsp:cNvSpPr/>
      </dsp:nvSpPr>
      <dsp:spPr>
        <a:xfrm>
          <a:off x="377491" y="1325879"/>
          <a:ext cx="4278237" cy="11364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Use Advance quantitative analysis like “Clustering methodologies” to understand recipes with minor or no differences.</a:t>
          </a:r>
        </a:p>
      </dsp:txBody>
      <dsp:txXfrm>
        <a:off x="410777" y="1359165"/>
        <a:ext cx="3095470" cy="1069896"/>
      </dsp:txXfrm>
    </dsp:sp>
    <dsp:sp modelId="{B6D53182-A693-482D-A14A-494BF9D4B51F}">
      <dsp:nvSpPr>
        <dsp:cNvPr id="0" name=""/>
        <dsp:cNvSpPr/>
      </dsp:nvSpPr>
      <dsp:spPr>
        <a:xfrm>
          <a:off x="754983" y="2651758"/>
          <a:ext cx="4278237" cy="11364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"/>
            </a:rPr>
            <a:t>Perform Clustering</a:t>
          </a:r>
          <a:r>
            <a:rPr lang="en-US" sz="1600" kern="1200"/>
            <a:t> based on ingredients</a:t>
          </a:r>
          <a:r>
            <a:rPr lang="en-US" sz="1600" kern="1200">
              <a:latin typeface="Calibri"/>
            </a:rPr>
            <a:t> weights and performed tokenization using NLP</a:t>
          </a:r>
          <a:endParaRPr lang="en-US" sz="1600" kern="1200"/>
        </a:p>
      </dsp:txBody>
      <dsp:txXfrm>
        <a:off x="788269" y="2685044"/>
        <a:ext cx="3095470" cy="1069896"/>
      </dsp:txXfrm>
    </dsp:sp>
    <dsp:sp modelId="{8DE61F06-558C-46B7-91C5-8EEE632D0F72}">
      <dsp:nvSpPr>
        <dsp:cNvPr id="0" name=""/>
        <dsp:cNvSpPr/>
      </dsp:nvSpPr>
      <dsp:spPr>
        <a:xfrm>
          <a:off x="3539533" y="861821"/>
          <a:ext cx="738704" cy="73870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3705741" y="861821"/>
        <a:ext cx="406288" cy="555875"/>
      </dsp:txXfrm>
    </dsp:sp>
    <dsp:sp modelId="{CAA9E730-B3E1-46D8-A3E5-0CF7462992BA}">
      <dsp:nvSpPr>
        <dsp:cNvPr id="0" name=""/>
        <dsp:cNvSpPr/>
      </dsp:nvSpPr>
      <dsp:spPr>
        <a:xfrm>
          <a:off x="3917025" y="2180124"/>
          <a:ext cx="738704" cy="73870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4083233" y="2180124"/>
        <a:ext cx="406288" cy="5558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9299A6-66C2-4ED1-8F8F-BF54BEA7E719}">
      <dsp:nvSpPr>
        <dsp:cNvPr id="0" name=""/>
        <dsp:cNvSpPr/>
      </dsp:nvSpPr>
      <dsp:spPr>
        <a:xfrm>
          <a:off x="25368" y="795493"/>
          <a:ext cx="1082781" cy="1082781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494535-1B48-4311-A795-942D669B9FE4}">
      <dsp:nvSpPr>
        <dsp:cNvPr id="0" name=""/>
        <dsp:cNvSpPr/>
      </dsp:nvSpPr>
      <dsp:spPr>
        <a:xfrm>
          <a:off x="252752" y="1022877"/>
          <a:ext cx="628012" cy="6280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AD1F15-D83D-4139-A320-6CF255BAE301}">
      <dsp:nvSpPr>
        <dsp:cNvPr id="0" name=""/>
        <dsp:cNvSpPr/>
      </dsp:nvSpPr>
      <dsp:spPr>
        <a:xfrm>
          <a:off x="1340173" y="795493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NLP enables formula searches by rewriting them into regular language.</a:t>
          </a:r>
        </a:p>
      </dsp:txBody>
      <dsp:txXfrm>
        <a:off x="1340173" y="795493"/>
        <a:ext cx="2552269" cy="1082781"/>
      </dsp:txXfrm>
    </dsp:sp>
    <dsp:sp modelId="{E947D331-E028-4463-AAC2-7CD5116BE3ED}">
      <dsp:nvSpPr>
        <dsp:cNvPr id="0" name=""/>
        <dsp:cNvSpPr/>
      </dsp:nvSpPr>
      <dsp:spPr>
        <a:xfrm>
          <a:off x="4337156" y="795493"/>
          <a:ext cx="1082781" cy="1082781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026290-6A94-4596-857C-8780FBF3025A}">
      <dsp:nvSpPr>
        <dsp:cNvPr id="0" name=""/>
        <dsp:cNvSpPr/>
      </dsp:nvSpPr>
      <dsp:spPr>
        <a:xfrm>
          <a:off x="4564540" y="1022877"/>
          <a:ext cx="628012" cy="6280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103C1-723C-44D9-A9DD-6D2B905F5036}">
      <dsp:nvSpPr>
        <dsp:cNvPr id="0" name=""/>
        <dsp:cNvSpPr/>
      </dsp:nvSpPr>
      <dsp:spPr>
        <a:xfrm>
          <a:off x="5651962" y="795493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Detailed descriptions facilitate keyword identification for comprehensive searches.</a:t>
          </a:r>
        </a:p>
      </dsp:txBody>
      <dsp:txXfrm>
        <a:off x="5651962" y="795493"/>
        <a:ext cx="2552269" cy="1082781"/>
      </dsp:txXfrm>
    </dsp:sp>
    <dsp:sp modelId="{142A9367-09A3-4313-9BBA-9A3E47BC716C}">
      <dsp:nvSpPr>
        <dsp:cNvPr id="0" name=""/>
        <dsp:cNvSpPr/>
      </dsp:nvSpPr>
      <dsp:spPr>
        <a:xfrm>
          <a:off x="25368" y="2647688"/>
          <a:ext cx="1082781" cy="1082781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C48490-31CD-482F-A932-FAA0660D28BF}">
      <dsp:nvSpPr>
        <dsp:cNvPr id="0" name=""/>
        <dsp:cNvSpPr/>
      </dsp:nvSpPr>
      <dsp:spPr>
        <a:xfrm>
          <a:off x="252752" y="2875072"/>
          <a:ext cx="628012" cy="6280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EBAE3-38DE-4CD3-8813-297D1C3122CC}">
      <dsp:nvSpPr>
        <dsp:cNvPr id="0" name=""/>
        <dsp:cNvSpPr/>
      </dsp:nvSpPr>
      <dsp:spPr>
        <a:xfrm>
          <a:off x="1340173" y="2647688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Simplifying formulations allows for better keyword-based searching.</a:t>
          </a:r>
        </a:p>
      </dsp:txBody>
      <dsp:txXfrm>
        <a:off x="1340173" y="2647688"/>
        <a:ext cx="2552269" cy="1082781"/>
      </dsp:txXfrm>
    </dsp:sp>
    <dsp:sp modelId="{C548354C-C081-4C46-9CB9-A0E3FF31FDFD}">
      <dsp:nvSpPr>
        <dsp:cNvPr id="0" name=""/>
        <dsp:cNvSpPr/>
      </dsp:nvSpPr>
      <dsp:spPr>
        <a:xfrm>
          <a:off x="4337156" y="2647688"/>
          <a:ext cx="1082781" cy="1082781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71604F-7651-427C-A1BE-C64EC0109388}">
      <dsp:nvSpPr>
        <dsp:cNvPr id="0" name=""/>
        <dsp:cNvSpPr/>
      </dsp:nvSpPr>
      <dsp:spPr>
        <a:xfrm>
          <a:off x="4564540" y="2875072"/>
          <a:ext cx="628012" cy="6280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8F482A-05D8-4B74-8FD8-F0A5D1AF3050}">
      <dsp:nvSpPr>
        <dsp:cNvPr id="0" name=""/>
        <dsp:cNvSpPr/>
      </dsp:nvSpPr>
      <dsp:spPr>
        <a:xfrm>
          <a:off x="5651962" y="2647688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Currently, Complex notation in current formulations impedes this simplification process.</a:t>
          </a:r>
        </a:p>
      </dsp:txBody>
      <dsp:txXfrm>
        <a:off x="5651962" y="2647688"/>
        <a:ext cx="2552269" cy="10827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134511-5337-4148-A09B-D640D7411DAD}">
      <dsp:nvSpPr>
        <dsp:cNvPr id="0" name=""/>
        <dsp:cNvSpPr/>
      </dsp:nvSpPr>
      <dsp:spPr>
        <a:xfrm>
          <a:off x="25368" y="1721591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386B86-734A-48EA-BDF3-822AD2045CF5}">
      <dsp:nvSpPr>
        <dsp:cNvPr id="0" name=""/>
        <dsp:cNvSpPr/>
      </dsp:nvSpPr>
      <dsp:spPr>
        <a:xfrm>
          <a:off x="252752" y="1948975"/>
          <a:ext cx="628012" cy="6280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1AB92C-4564-4B2E-B236-79C1AE390FE6}">
      <dsp:nvSpPr>
        <dsp:cNvPr id="0" name=""/>
        <dsp:cNvSpPr/>
      </dsp:nvSpPr>
      <dsp:spPr>
        <a:xfrm>
          <a:off x="1340173" y="1721591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Open AI – OpenAI's tools and models are safe for companies with proper safety measures and considerations.</a:t>
          </a:r>
        </a:p>
      </dsp:txBody>
      <dsp:txXfrm>
        <a:off x="1340173" y="1721591"/>
        <a:ext cx="2552269" cy="1082781"/>
      </dsp:txXfrm>
    </dsp:sp>
    <dsp:sp modelId="{2B021713-A453-4E4F-A3B2-25E13275B402}">
      <dsp:nvSpPr>
        <dsp:cNvPr id="0" name=""/>
        <dsp:cNvSpPr/>
      </dsp:nvSpPr>
      <dsp:spPr>
        <a:xfrm>
          <a:off x="4337156" y="1721591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33F4DE-EA4B-43F9-95D9-D25D1FE122E7}">
      <dsp:nvSpPr>
        <dsp:cNvPr id="0" name=""/>
        <dsp:cNvSpPr/>
      </dsp:nvSpPr>
      <dsp:spPr>
        <a:xfrm>
          <a:off x="4564540" y="1948975"/>
          <a:ext cx="628012" cy="6280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7B28E-2C5E-4D1C-9969-D3637DDD590F}">
      <dsp:nvSpPr>
        <dsp:cNvPr id="0" name=""/>
        <dsp:cNvSpPr/>
      </dsp:nvSpPr>
      <dsp:spPr>
        <a:xfrm>
          <a:off x="5651962" y="1721591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API – Proper data handling, API security, and ethical compliance mitigate data leakage risk, ensuring safe use of OpenAI for NLP and AI applications.</a:t>
          </a:r>
        </a:p>
      </dsp:txBody>
      <dsp:txXfrm>
        <a:off x="5651962" y="1721591"/>
        <a:ext cx="2552269" cy="10827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B0DA4D-B583-4F63-92CF-746A2070D94F}">
      <dsp:nvSpPr>
        <dsp:cNvPr id="0" name=""/>
        <dsp:cNvSpPr/>
      </dsp:nvSpPr>
      <dsp:spPr>
        <a:xfrm>
          <a:off x="0" y="258196"/>
          <a:ext cx="7886700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54076" rIns="61209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Get IT involved: Have them set up systems to use real data for better decision-making.</a:t>
          </a:r>
        </a:p>
      </dsp:txBody>
      <dsp:txXfrm>
        <a:off x="0" y="258196"/>
        <a:ext cx="7886700" cy="963900"/>
      </dsp:txXfrm>
    </dsp:sp>
    <dsp:sp modelId="{3552C572-AD16-454D-8F92-29C9FC74B50A}">
      <dsp:nvSpPr>
        <dsp:cNvPr id="0" name=""/>
        <dsp:cNvSpPr/>
      </dsp:nvSpPr>
      <dsp:spPr>
        <a:xfrm>
          <a:off x="394335" y="7276"/>
          <a:ext cx="5520690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Near Future:</a:t>
          </a:r>
        </a:p>
      </dsp:txBody>
      <dsp:txXfrm>
        <a:off x="418833" y="31774"/>
        <a:ext cx="5471694" cy="452844"/>
      </dsp:txXfrm>
    </dsp:sp>
    <dsp:sp modelId="{C3C4CD23-0719-41A5-9A85-3A27022EDEA6}">
      <dsp:nvSpPr>
        <dsp:cNvPr id="0" name=""/>
        <dsp:cNvSpPr/>
      </dsp:nvSpPr>
      <dsp:spPr>
        <a:xfrm>
          <a:off x="0" y="1564816"/>
          <a:ext cx="7886700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54076" rIns="61209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Improve operations: Group similar recipes to streamline processes and make operations more efficient.</a:t>
          </a:r>
        </a:p>
      </dsp:txBody>
      <dsp:txXfrm>
        <a:off x="0" y="1564816"/>
        <a:ext cx="7886700" cy="963900"/>
      </dsp:txXfrm>
    </dsp:sp>
    <dsp:sp modelId="{0A0BC049-3DF5-4A6C-937F-4FA3CD8AA955}">
      <dsp:nvSpPr>
        <dsp:cNvPr id="0" name=""/>
        <dsp:cNvSpPr/>
      </dsp:nvSpPr>
      <dsp:spPr>
        <a:xfrm>
          <a:off x="394335" y="1313896"/>
          <a:ext cx="5520690" cy="501840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Long Term:</a:t>
          </a:r>
        </a:p>
      </dsp:txBody>
      <dsp:txXfrm>
        <a:off x="418833" y="1338394"/>
        <a:ext cx="5471694" cy="452844"/>
      </dsp:txXfrm>
    </dsp:sp>
    <dsp:sp modelId="{DA2B0F0A-D658-4772-9ADA-A25CE5C69713}">
      <dsp:nvSpPr>
        <dsp:cNvPr id="0" name=""/>
        <dsp:cNvSpPr/>
      </dsp:nvSpPr>
      <dsp:spPr>
        <a:xfrm>
          <a:off x="0" y="2871436"/>
          <a:ext cx="7886700" cy="1472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54076" rIns="61209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Rewrite ingredient descriptions: Make them easier to understand for better search results.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R&amp;D/Formulation Work group - Use keywords to find past recipes: This helps in customizing new versions instead of starting from scratch.</a:t>
          </a:r>
        </a:p>
      </dsp:txBody>
      <dsp:txXfrm>
        <a:off x="0" y="2871436"/>
        <a:ext cx="7886700" cy="1472625"/>
      </dsp:txXfrm>
    </dsp:sp>
    <dsp:sp modelId="{9FD5AD02-E945-479F-9AC1-5C4BA019591B}">
      <dsp:nvSpPr>
        <dsp:cNvPr id="0" name=""/>
        <dsp:cNvSpPr/>
      </dsp:nvSpPr>
      <dsp:spPr>
        <a:xfrm>
          <a:off x="394335" y="2620516"/>
          <a:ext cx="5520690" cy="50184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Far-Fetched Idea:</a:t>
          </a:r>
        </a:p>
      </dsp:txBody>
      <dsp:txXfrm>
        <a:off x="418833" y="2645014"/>
        <a:ext cx="5471694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F528FF-4552-4B3D-8082-14971D4195BF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BF788-9A67-45F4-93FB-F6EB9DD5AA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29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4BF788-9A67-45F4-93FB-F6EB9DD5AA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46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4BF788-9A67-45F4-93FB-F6EB9DD5AA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97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4BF788-9A67-45F4-93FB-F6EB9DD5AA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82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dendrogram of tokenized ingredients showed that ingredient names which were most similar were the closest legs of dendrogram. </a:t>
            </a:r>
          </a:p>
          <a:p>
            <a:r>
              <a:rPr lang="en-US"/>
              <a:t>Ingredients similar in name are not necessarily same in properties. Hence, this approach cannot be used for standardization of ingredients.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BF788-9A67-45F4-93FB-F6EB9DD5AA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65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/>
              <a:t>Natural language processing gives the ability to search formulas if they are rewritten using regular language to describe details about the formulations </a:t>
            </a: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/>
              <a:t>It basically knowing what all the keywords should be and being able to search on all those keywords.</a:t>
            </a:r>
            <a:endParaRPr lang="en-US">
              <a:cs typeface="Calibri"/>
            </a:endParaRPr>
          </a:p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/>
              <a:t>But currently, the formulations are denoted in very complex format, and hence this simplification wasn't 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BF788-9A67-45F4-93FB-F6EB9DD5AA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01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E2D-BC1C-7A49-919F-7AF92B38641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B185B-D044-D645-B1CD-6E7BDB4AC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19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E2D-BC1C-7A49-919F-7AF92B38641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B185B-D044-D645-B1CD-6E7BDB4AC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61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E2D-BC1C-7A49-919F-7AF92B38641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B185B-D044-D645-B1CD-6E7BDB4AC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28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E2D-BC1C-7A49-919F-7AF92B38641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B185B-D044-D645-B1CD-6E7BDB4AC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32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E2D-BC1C-7A49-919F-7AF92B38641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B185B-D044-D645-B1CD-6E7BDB4AC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20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E2D-BC1C-7A49-919F-7AF92B38641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B185B-D044-D645-B1CD-6E7BDB4AC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14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E2D-BC1C-7A49-919F-7AF92B38641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B185B-D044-D645-B1CD-6E7BDB4AC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2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E2D-BC1C-7A49-919F-7AF92B38641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B185B-D044-D645-B1CD-6E7BDB4AC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3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E2D-BC1C-7A49-919F-7AF92B38641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B185B-D044-D645-B1CD-6E7BDB4AC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18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E2D-BC1C-7A49-919F-7AF92B38641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B185B-D044-D645-B1CD-6E7BDB4AC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90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E2D-BC1C-7A49-919F-7AF92B38641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B185B-D044-D645-B1CD-6E7BDB4AC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06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7DE2D-BC1C-7A49-919F-7AF92B38641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B185B-D044-D645-B1CD-6E7BDB4AC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41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://commons.wikimedia.org/wiki/File:Achiote_paste_ingredients.jpg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tiff"/><Relationship Id="rId5" Type="http://schemas.openxmlformats.org/officeDocument/2006/relationships/image" Target="../media/image12.png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chart" Target="../charts/chart2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file:////Users/sayali/Library/Group%20Containers/UBF8T346G9.ms/WebArchiveCopyPasteTempFiles/com.microsoft.Word/wA7g9P0woc8zQAAAABJRU5ErkJggg==" TargetMode="Externa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riffith Foods | LinkedIn">
            <a:extLst>
              <a:ext uri="{FF2B5EF4-FFF2-40B4-BE49-F238E27FC236}">
                <a16:creationId xmlns:a16="http://schemas.microsoft.com/office/drawing/2014/main" id="{C9EF7721-E2DE-19F0-18E7-C65F59014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542" y="2142752"/>
            <a:ext cx="4242062" cy="286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U_sigtab.eps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" b="12554"/>
          <a:stretch/>
        </p:blipFill>
        <p:spPr>
          <a:xfrm>
            <a:off x="7057556" y="0"/>
            <a:ext cx="1942418" cy="1021073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335475" y="4565617"/>
            <a:ext cx="4626867" cy="189412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6400"/>
              </a:lnSpc>
            </a:pPr>
            <a:br>
              <a:rPr lang="en-US" sz="7000">
                <a:latin typeface="Impact"/>
                <a:cs typeface="Impact"/>
              </a:rPr>
            </a:br>
            <a:r>
              <a:rPr lang="en-US" sz="1800">
                <a:solidFill>
                  <a:schemeClr val="bg1"/>
                </a:solidFill>
                <a:latin typeface="Impact"/>
                <a:cs typeface="Impact"/>
              </a:rPr>
              <a:t>Where is Threshold to Passenger Discomfort?</a:t>
            </a:r>
          </a:p>
        </p:txBody>
      </p:sp>
      <p:sp>
        <p:nvSpPr>
          <p:cNvPr id="13" name="Date Placeholder 3"/>
          <p:cNvSpPr txBox="1">
            <a:spLocks/>
          </p:cNvSpPr>
          <p:nvPr/>
        </p:nvSpPr>
        <p:spPr>
          <a:xfrm>
            <a:off x="266855" y="4403203"/>
            <a:ext cx="2384941" cy="135866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>
                <a:solidFill>
                  <a:srgbClr val="A3792C"/>
                </a:solidFill>
                <a:latin typeface="Times"/>
                <a:ea typeface="+mn-ea"/>
                <a:cs typeface="Time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sz="1400" dirty="0"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7C88D-1EE5-90C1-B9FD-B13F2967A348}"/>
              </a:ext>
            </a:extLst>
          </p:cNvPr>
          <p:cNvSpPr txBox="1"/>
          <p:nvPr/>
        </p:nvSpPr>
        <p:spPr>
          <a:xfrm>
            <a:off x="719757" y="1014822"/>
            <a:ext cx="702092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u="sng" dirty="0">
                <a:cs typeface="Calibri"/>
              </a:rPr>
              <a:t>ELI PROJECT</a:t>
            </a:r>
          </a:p>
          <a:p>
            <a:pPr algn="ctr"/>
            <a:endParaRPr lang="en-US" sz="3200" b="1" u="sng" dirty="0">
              <a:cs typeface="Calibri"/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D987085-03D5-FEAB-CE5A-8FDAED6CB525}"/>
              </a:ext>
            </a:extLst>
          </p:cNvPr>
          <p:cNvSpPr txBox="1">
            <a:spLocks/>
          </p:cNvSpPr>
          <p:nvPr/>
        </p:nvSpPr>
        <p:spPr>
          <a:xfrm>
            <a:off x="4107265" y="5007722"/>
            <a:ext cx="2384941" cy="135866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457200" rtl="0" eaLnBrk="1" latinLnBrk="0" hangingPunct="1">
              <a:defRPr sz="1200" b="1" i="0" kern="1200">
                <a:solidFill>
                  <a:srgbClr val="A3792C"/>
                </a:solidFill>
                <a:latin typeface="Times"/>
                <a:ea typeface="+mn-ea"/>
                <a:cs typeface="Time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400" dirty="0">
                <a:latin typeface="Arial"/>
                <a:cs typeface="Arial"/>
              </a:rPr>
              <a:t>Guided By:</a:t>
            </a:r>
          </a:p>
          <a:p>
            <a:r>
              <a:rPr lang="en-US" sz="1300" b="0" dirty="0">
                <a:solidFill>
                  <a:srgbClr val="000000"/>
                </a:solidFill>
                <a:latin typeface="Calibri"/>
                <a:cs typeface="Calibri"/>
              </a:rPr>
              <a:t>Prof. John Burr</a:t>
            </a:r>
            <a:endParaRPr lang="en-US" dirty="0"/>
          </a:p>
          <a:p>
            <a:pPr>
              <a:spcAft>
                <a:spcPts val="600"/>
              </a:spcAft>
            </a:pP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243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51"/>
    </mc:Choice>
    <mc:Fallback xmlns="">
      <p:transition spd="slow" advTm="1805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85D1-E3C1-500C-2CDD-4C090E804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Impact of the Project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51A92-C37F-2759-78DD-5299454B9608}"/>
              </a:ext>
            </a:extLst>
          </p:cNvPr>
          <p:cNvSpPr txBox="1"/>
          <p:nvPr/>
        </p:nvSpPr>
        <p:spPr>
          <a:xfrm>
            <a:off x="2129740" y="1718839"/>
            <a:ext cx="22454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Reduce changeover costs associated </a:t>
            </a:r>
            <a:endParaRPr lang="en-US"/>
          </a:p>
        </p:txBody>
      </p:sp>
      <p:pic>
        <p:nvPicPr>
          <p:cNvPr id="6" name="Graphic 5" descr="Abacus with solid fill">
            <a:extLst>
              <a:ext uri="{FF2B5EF4-FFF2-40B4-BE49-F238E27FC236}">
                <a16:creationId xmlns:a16="http://schemas.microsoft.com/office/drawing/2014/main" id="{B24E6817-F7C0-1194-1085-438E23DC8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142" y="3087547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534E20-3F54-91B6-CC42-F4FED21EF1FA}"/>
              </a:ext>
            </a:extLst>
          </p:cNvPr>
          <p:cNvSpPr txBox="1"/>
          <p:nvPr/>
        </p:nvSpPr>
        <p:spPr>
          <a:xfrm>
            <a:off x="2129742" y="3275635"/>
            <a:ext cx="21239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Reduce Complexity</a:t>
            </a:r>
            <a:endParaRPr lang="en-US"/>
          </a:p>
        </p:txBody>
      </p:sp>
      <p:pic>
        <p:nvPicPr>
          <p:cNvPr id="8" name="Graphic 7" descr="Coins with solid fill">
            <a:extLst>
              <a:ext uri="{FF2B5EF4-FFF2-40B4-BE49-F238E27FC236}">
                <a16:creationId xmlns:a16="http://schemas.microsoft.com/office/drawing/2014/main" id="{F82DF171-3BD4-48A9-9DD4-610954109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8142" y="1663861"/>
            <a:ext cx="914400" cy="914400"/>
          </a:xfrm>
          <a:prstGeom prst="rect">
            <a:avLst/>
          </a:prstGeom>
        </p:spPr>
      </p:pic>
      <p:pic>
        <p:nvPicPr>
          <p:cNvPr id="9" name="Graphic 8" descr="Bad Inventory with solid fill">
            <a:extLst>
              <a:ext uri="{FF2B5EF4-FFF2-40B4-BE49-F238E27FC236}">
                <a16:creationId xmlns:a16="http://schemas.microsoft.com/office/drawing/2014/main" id="{DDA7FA22-1385-1E7C-C822-9EA4E683D2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8142" y="460383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ADC247-0276-E688-4B2B-96744E62DE3F}"/>
              </a:ext>
            </a:extLst>
          </p:cNvPr>
          <p:cNvSpPr txBox="1"/>
          <p:nvPr/>
        </p:nvSpPr>
        <p:spPr>
          <a:xfrm>
            <a:off x="2129741" y="4548849"/>
            <a:ext cx="251170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Reduce Capital Expenditure by Simplification of Product line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6142E3-1ED4-15DB-A3F6-5BCE71939767}"/>
              </a:ext>
            </a:extLst>
          </p:cNvPr>
          <p:cNvSpPr txBox="1"/>
          <p:nvPr/>
        </p:nvSpPr>
        <p:spPr>
          <a:xfrm>
            <a:off x="6435523" y="4010627"/>
            <a:ext cx="194454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Will benefit the Manufacturing, Operations and Logistic Team</a:t>
            </a:r>
            <a:endParaRPr lang="en-US"/>
          </a:p>
        </p:txBody>
      </p:sp>
      <p:pic>
        <p:nvPicPr>
          <p:cNvPr id="17" name="Graphic 16" descr="Classroom with solid fill">
            <a:extLst>
              <a:ext uri="{FF2B5EF4-FFF2-40B4-BE49-F238E27FC236}">
                <a16:creationId xmlns:a16="http://schemas.microsoft.com/office/drawing/2014/main" id="{B33644B8-D2D5-7DE2-D297-F623D71B0C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98648" y="4007734"/>
            <a:ext cx="914400" cy="914400"/>
          </a:xfrm>
          <a:prstGeom prst="rect">
            <a:avLst/>
          </a:prstGeom>
        </p:spPr>
      </p:pic>
      <p:pic>
        <p:nvPicPr>
          <p:cNvPr id="21" name="Graphic 20" descr="Warehouse with solid fill">
            <a:extLst>
              <a:ext uri="{FF2B5EF4-FFF2-40B4-BE49-F238E27FC236}">
                <a16:creationId xmlns:a16="http://schemas.microsoft.com/office/drawing/2014/main" id="{F1198E4C-8D44-B66D-2EC3-C69304F11F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17625" y="2173147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EC236C9-3350-25D3-1763-CEEDD4AC17D8}"/>
              </a:ext>
            </a:extLst>
          </p:cNvPr>
          <p:cNvSpPr txBox="1"/>
          <p:nvPr/>
        </p:nvSpPr>
        <p:spPr>
          <a:xfrm>
            <a:off x="6435524" y="2291787"/>
            <a:ext cx="153943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Can leverage Economies of Scale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29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3959-7EC7-0924-734D-31208D3F9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Calibri"/>
                <a:cs typeface="Calibri"/>
              </a:rPr>
              <a:t>Scaling Insights</a:t>
            </a:r>
            <a:endParaRPr lang="en-US">
              <a:cs typeface="Calibri"/>
            </a:endParaRPr>
          </a:p>
        </p:txBody>
      </p:sp>
      <p:pic>
        <p:nvPicPr>
          <p:cNvPr id="4" name="Graphic 3" descr="Research with solid fill">
            <a:extLst>
              <a:ext uri="{FF2B5EF4-FFF2-40B4-BE49-F238E27FC236}">
                <a16:creationId xmlns:a16="http://schemas.microsoft.com/office/drawing/2014/main" id="{021C384C-5F8C-F421-B69E-70DA2FE02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8531" y="1982164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FEC867-9679-BE8D-FCEC-3090EA6A2E3C}"/>
              </a:ext>
            </a:extLst>
          </p:cNvPr>
          <p:cNvSpPr txBox="1"/>
          <p:nvPr/>
        </p:nvSpPr>
        <p:spPr>
          <a:xfrm>
            <a:off x="2424895" y="1985057"/>
            <a:ext cx="58510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Limited Data- 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With a few recipes and data constraints, employing a more sophisticated model can better uncover the intricate patterns and complexities inherent in the data.</a:t>
            </a:r>
          </a:p>
        </p:txBody>
      </p:sp>
      <p:pic>
        <p:nvPicPr>
          <p:cNvPr id="6" name="Graphic 5" descr="Statistics with solid fill">
            <a:extLst>
              <a:ext uri="{FF2B5EF4-FFF2-40B4-BE49-F238E27FC236}">
                <a16:creationId xmlns:a16="http://schemas.microsoft.com/office/drawing/2014/main" id="{A4EEBFF8-FDAA-1AF0-4AA2-C03DADEAB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3255" y="4216078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8F027A-726E-A27E-1C96-27F8729A4F84}"/>
              </a:ext>
            </a:extLst>
          </p:cNvPr>
          <p:cNvSpPr txBox="1"/>
          <p:nvPr/>
        </p:nvSpPr>
        <p:spPr>
          <a:xfrm>
            <a:off x="2390172" y="4213184"/>
            <a:ext cx="579891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Interpretation - 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The inclusion of a vast array of recipes in the actual data would yield highly intricate dendrograms, posing challenges in interpretation due to their complexity.</a:t>
            </a:r>
          </a:p>
          <a:p>
            <a:endParaRPr lang="en-US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6781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E7337-78F7-B350-9C21-46C69EFD5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Security Precautions</a:t>
            </a:r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44E7CDE-0E96-45D8-7576-B6752C7B576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13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DC8AAF-551C-4810-EE92-BE8D4408C3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745" t="9092" r="14341" b="-9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54F1B2-6D6A-B3FD-B2C1-8E9C1F830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>
                <a:cs typeface="Calibri"/>
              </a:rPr>
              <a:t>Future Steps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B859FE-7AE4-A17B-F851-7CCA0ABC28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4479123"/>
              </p:ext>
            </p:extLst>
          </p:nvPr>
        </p:nvGraphicFramePr>
        <p:xfrm>
          <a:off x="628650" y="1392194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Picture 14" descr="PU_sig132.tif">
            <a:extLst>
              <a:ext uri="{FF2B5EF4-FFF2-40B4-BE49-F238E27FC236}">
                <a16:creationId xmlns:a16="http://schemas.microsoft.com/office/drawing/2014/main" id="{E90CA1C0-1FC4-22BD-6E7E-88F8D6D00F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64" y="5889925"/>
            <a:ext cx="1142906" cy="35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17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03FE6-86A3-0EF9-E571-AF76DCC0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2C0D7-A761-0FCB-F3A8-6F5FE27E8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9255"/>
            <a:ext cx="82296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800" dirty="0">
              <a:ea typeface="Calibri"/>
              <a:cs typeface="Calibri"/>
            </a:endParaRPr>
          </a:p>
          <a:p>
            <a:pPr>
              <a:buFont typeface="Wingdings" pitchFamily="2" charset="2"/>
              <a:buChar char="q"/>
            </a:pPr>
            <a:r>
              <a:rPr lang="en-US" sz="1800" dirty="0"/>
              <a:t>Problem Statement / Project scope</a:t>
            </a:r>
            <a:endParaRPr lang="en-US" sz="1800" dirty="0">
              <a:ea typeface="Calibri"/>
              <a:cs typeface="Calibri"/>
            </a:endParaRPr>
          </a:p>
          <a:p>
            <a:pPr>
              <a:buFont typeface="Wingdings" pitchFamily="2" charset="2"/>
              <a:buChar char="q"/>
            </a:pPr>
            <a:r>
              <a:rPr lang="en-US" sz="1800" dirty="0"/>
              <a:t>Project Approach</a:t>
            </a:r>
            <a:endParaRPr lang="en-US" sz="1800" dirty="0">
              <a:ea typeface="Calibri"/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Clustering Methods</a:t>
            </a:r>
            <a:endParaRPr lang="en-US" sz="1800" dirty="0">
              <a:ea typeface="Calibri"/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ea typeface="Calibri"/>
                <a:cs typeface="Calibri"/>
              </a:rPr>
              <a:t>Simulated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ea typeface="Calibri"/>
                <a:cs typeface="Calibri"/>
              </a:rPr>
              <a:t>Results- Dendrogram and analysis</a:t>
            </a:r>
            <a:endParaRPr lang="en-US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Tokenization</a:t>
            </a:r>
            <a:endParaRPr lang="en-US" sz="1800" dirty="0">
              <a:ea typeface="Calibri"/>
              <a:cs typeface="Calibri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ea typeface="Calibri"/>
                <a:cs typeface="Calibri"/>
              </a:rPr>
              <a:t>NLP Formulation</a:t>
            </a:r>
            <a:endParaRPr lang="en-US" sz="1800" dirty="0"/>
          </a:p>
          <a:p>
            <a:pPr marL="514350" lvl="1" indent="-514350">
              <a:buFont typeface="Wingdings" pitchFamily="2" charset="2"/>
              <a:buChar char="q"/>
            </a:pPr>
            <a:r>
              <a:rPr lang="en-US" sz="1800" dirty="0"/>
              <a:t>Security( API)</a:t>
            </a:r>
            <a:endParaRPr lang="en-US" sz="1800" dirty="0">
              <a:ea typeface="Calibri"/>
              <a:cs typeface="Calibri"/>
            </a:endParaRPr>
          </a:p>
          <a:p>
            <a:pPr marL="514350" lvl="1" indent="-514350">
              <a:buFont typeface="Wingdings" pitchFamily="2" charset="2"/>
              <a:buChar char="q"/>
            </a:pPr>
            <a:r>
              <a:rPr lang="en-US" sz="1800" dirty="0">
                <a:ea typeface="Calibri"/>
                <a:cs typeface="Calibri"/>
              </a:rPr>
              <a:t>Scaling Consideration</a:t>
            </a:r>
          </a:p>
          <a:p>
            <a:pPr marL="514350" lvl="1" indent="-514350">
              <a:buFont typeface="Wingdings" pitchFamily="2" charset="2"/>
              <a:buChar char="q"/>
            </a:pPr>
            <a:r>
              <a:rPr lang="en-US" sz="1800" dirty="0">
                <a:ea typeface="Calibri"/>
                <a:cs typeface="Calibri"/>
              </a:rPr>
              <a:t>KPI's / Measure of success </a:t>
            </a:r>
          </a:p>
          <a:p>
            <a:pPr marL="514350" lvl="1" indent="-514350">
              <a:buFont typeface="Wingdings" pitchFamily="2" charset="2"/>
              <a:buChar char="q"/>
            </a:pPr>
            <a:r>
              <a:rPr lang="en-US" sz="1800" dirty="0">
                <a:ea typeface="Calibri"/>
                <a:cs typeface="Calibri"/>
              </a:rPr>
              <a:t>Next steps</a:t>
            </a:r>
          </a:p>
        </p:txBody>
      </p:sp>
      <p:pic>
        <p:nvPicPr>
          <p:cNvPr id="4" name="Picture 3" descr="PU_sig132.tif">
            <a:extLst>
              <a:ext uri="{FF2B5EF4-FFF2-40B4-BE49-F238E27FC236}">
                <a16:creationId xmlns:a16="http://schemas.microsoft.com/office/drawing/2014/main" id="{3E3FDF42-5C6E-D458-47BE-2DDAAD42C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075632"/>
            <a:ext cx="1523874" cy="47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9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0BE3D-CBE1-2FAD-D9F4-C32DDA66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07" y="3267424"/>
            <a:ext cx="8389980" cy="732641"/>
          </a:xfrm>
        </p:spPr>
        <p:txBody>
          <a:bodyPr>
            <a:normAutofit fontScale="90000"/>
          </a:bodyPr>
          <a:lstStyle/>
          <a:p>
            <a:pPr algn="l"/>
            <a:r>
              <a:rPr lang="en-US"/>
              <a:t>Project Scope</a:t>
            </a:r>
          </a:p>
        </p:txBody>
      </p:sp>
      <p:pic>
        <p:nvPicPr>
          <p:cNvPr id="11" name="Picture 10" descr="PU_sig132.tif">
            <a:extLst>
              <a:ext uri="{FF2B5EF4-FFF2-40B4-BE49-F238E27FC236}">
                <a16:creationId xmlns:a16="http://schemas.microsoft.com/office/drawing/2014/main" id="{FD87D012-ECF2-2E23-CE65-B96BFEFAD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075632"/>
            <a:ext cx="1523874" cy="479171"/>
          </a:xfrm>
          <a:prstGeom prst="rect">
            <a:avLst/>
          </a:prstGeom>
        </p:spPr>
      </p:pic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421B2F7C-B61B-0848-79BE-56F32BC7B1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2861539"/>
              </p:ext>
            </p:extLst>
          </p:nvPr>
        </p:nvGraphicFramePr>
        <p:xfrm>
          <a:off x="377203" y="4000065"/>
          <a:ext cx="8385464" cy="1784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98" name="Title 1">
            <a:extLst>
              <a:ext uri="{FF2B5EF4-FFF2-40B4-BE49-F238E27FC236}">
                <a16:creationId xmlns:a16="http://schemas.microsoft.com/office/drawing/2014/main" id="{7643FC77-0336-6DD6-DA61-2F20FAEE81F7}"/>
              </a:ext>
            </a:extLst>
          </p:cNvPr>
          <p:cNvSpPr txBox="1">
            <a:spLocks/>
          </p:cNvSpPr>
          <p:nvPr/>
        </p:nvSpPr>
        <p:spPr>
          <a:xfrm>
            <a:off x="164369" y="164369"/>
            <a:ext cx="8389980" cy="7326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Problem Statement</a:t>
            </a:r>
          </a:p>
        </p:txBody>
      </p:sp>
      <p:graphicFrame>
        <p:nvGraphicFramePr>
          <p:cNvPr id="1203" name="Content Placeholder 3">
            <a:extLst>
              <a:ext uri="{FF2B5EF4-FFF2-40B4-BE49-F238E27FC236}">
                <a16:creationId xmlns:a16="http://schemas.microsoft.com/office/drawing/2014/main" id="{FAD41AF8-3646-EE88-DEE2-66FC751D27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838131"/>
              </p:ext>
            </p:extLst>
          </p:nvPr>
        </p:nvGraphicFramePr>
        <p:xfrm>
          <a:off x="502873" y="1202415"/>
          <a:ext cx="8134124" cy="1746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54557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03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BB7B2-B33F-44D7-9563-A2283E32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3850" kern="1200" dirty="0">
                <a:latin typeface="+mj-lt"/>
                <a:ea typeface="+mj-ea"/>
                <a:cs typeface="+mj-cs"/>
              </a:rPr>
              <a:t>Approach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rgbClr val="383B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rgbClr val="4692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8" name="Picture 17" descr="A bowl of spices and herbs&#10;&#10;Description automatically generated">
            <a:extLst>
              <a:ext uri="{FF2B5EF4-FFF2-40B4-BE49-F238E27FC236}">
                <a16:creationId xmlns:a16="http://schemas.microsoft.com/office/drawing/2014/main" id="{125605DF-F626-E6CC-F963-B9A8AC3A7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65356" y="2950530"/>
            <a:ext cx="1462672" cy="972676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75B815-B41E-1869-8EDA-1FEBDAE537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3528889"/>
              </p:ext>
            </p:extLst>
          </p:nvPr>
        </p:nvGraphicFramePr>
        <p:xfrm>
          <a:off x="852321" y="2227943"/>
          <a:ext cx="5033221" cy="3788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 descr="PU_sig132.tif">
            <a:extLst>
              <a:ext uri="{FF2B5EF4-FFF2-40B4-BE49-F238E27FC236}">
                <a16:creationId xmlns:a16="http://schemas.microsoft.com/office/drawing/2014/main" id="{286C94C5-DD4B-E1DD-3CCA-9F8D57242C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075632"/>
            <a:ext cx="1523874" cy="47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91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0BE3D-CBE1-2FAD-D9F4-C32DDA66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7918"/>
          </a:xfrm>
        </p:spPr>
        <p:txBody>
          <a:bodyPr/>
          <a:lstStyle/>
          <a:p>
            <a:r>
              <a:rPr lang="en-US"/>
              <a:t>Clustering Method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1E91C7B-E008-304E-4B25-BE590C1800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9661244"/>
              </p:ext>
            </p:extLst>
          </p:nvPr>
        </p:nvGraphicFramePr>
        <p:xfrm>
          <a:off x="213013" y="1944117"/>
          <a:ext cx="3881005" cy="352138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91096">
                  <a:extLst>
                    <a:ext uri="{9D8B030D-6E8A-4147-A177-3AD203B41FA5}">
                      <a16:colId xmlns:a16="http://schemas.microsoft.com/office/drawing/2014/main" val="1831452016"/>
                    </a:ext>
                  </a:extLst>
                </a:gridCol>
                <a:gridCol w="2389909">
                  <a:extLst>
                    <a:ext uri="{9D8B030D-6E8A-4147-A177-3AD203B41FA5}">
                      <a16:colId xmlns:a16="http://schemas.microsoft.com/office/drawing/2014/main" val="3059239470"/>
                    </a:ext>
                  </a:extLst>
                </a:gridCol>
              </a:tblGrid>
              <a:tr h="41741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Clustering Method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Disadvantages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0753173"/>
                  </a:ext>
                </a:extLst>
              </a:tr>
              <a:tr h="57725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dk1"/>
                          </a:solidFill>
                          <a:effectLst/>
                        </a:rPr>
                        <a:t>K-means Clustering</a:t>
                      </a:r>
                      <a:endParaRPr lang="en-US" sz="14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Requires predefined number of clusters</a:t>
                      </a:r>
                      <a:endParaRPr lang="en-US" sz="1400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933366"/>
                  </a:ext>
                </a:extLst>
              </a:tr>
              <a:tr h="52240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dk1"/>
                          </a:solidFill>
                          <a:effectLst/>
                        </a:rPr>
                        <a:t>DBSCAN</a:t>
                      </a:r>
                      <a:endParaRPr lang="en-US" sz="1400" b="1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Requires setting of two parameters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3636017"/>
                  </a:ext>
                </a:extLst>
              </a:tr>
              <a:tr h="41741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dk1"/>
                          </a:solidFill>
                          <a:effectLst/>
                        </a:rPr>
                        <a:t>Mean Shift Clustering</a:t>
                      </a:r>
                      <a:endParaRPr lang="en-US" sz="1400" b="1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Computationally intensive</a:t>
                      </a:r>
                      <a:endParaRPr lang="en-US" sz="1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225986"/>
                  </a:ext>
                </a:extLst>
              </a:tr>
              <a:tr h="57725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dk1"/>
                          </a:solidFill>
                          <a:effectLst/>
                        </a:rPr>
                        <a:t>Gaussian Mixture Models (GMM)</a:t>
                      </a:r>
                      <a:endParaRPr lang="en-US" sz="1400" b="1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Sensitive to initialization and Computationally expensive</a:t>
                      </a:r>
                      <a:endParaRPr lang="en-US" sz="1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571822"/>
                  </a:ext>
                </a:extLst>
              </a:tr>
              <a:tr h="80815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dk1"/>
                          </a:solidFill>
                          <a:effectLst/>
                        </a:rPr>
                        <a:t>Fuzzy C-means (FCM)</a:t>
                      </a:r>
                      <a:endParaRPr lang="en-US" sz="1400" b="1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Requires setting of fuzziness parameter and Sensitive to noise</a:t>
                      </a:r>
                      <a:endParaRPr lang="en-US" sz="1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8320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D62AA3D-44E8-CBA8-437D-8E8E4FFA7C0D}"/>
              </a:ext>
            </a:extLst>
          </p:cNvPr>
          <p:cNvSpPr txBox="1"/>
          <p:nvPr/>
        </p:nvSpPr>
        <p:spPr>
          <a:xfrm>
            <a:off x="213013" y="951338"/>
            <a:ext cx="8717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Clustering: algorithm for grouping the data points into a collection of groups based on the principle that similar data points are placed together in one group known as clusters. </a:t>
            </a:r>
          </a:p>
        </p:txBody>
      </p:sp>
      <p:pic>
        <p:nvPicPr>
          <p:cNvPr id="7" name="Picture 6" descr="PU_sig132.tif">
            <a:extLst>
              <a:ext uri="{FF2B5EF4-FFF2-40B4-BE49-F238E27FC236}">
                <a16:creationId xmlns:a16="http://schemas.microsoft.com/office/drawing/2014/main" id="{75553241-B4B7-E9EE-CCAF-B6BB5F0B7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13" y="6130395"/>
            <a:ext cx="1523874" cy="47917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B930F5-4961-EDEA-87FF-3BA22DF1AD50}"/>
              </a:ext>
            </a:extLst>
          </p:cNvPr>
          <p:cNvCxnSpPr>
            <a:cxnSpLocks/>
          </p:cNvCxnSpPr>
          <p:nvPr/>
        </p:nvCxnSpPr>
        <p:spPr>
          <a:xfrm>
            <a:off x="4239491" y="1828800"/>
            <a:ext cx="0" cy="402128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1DC60A-2975-3DAF-D71E-05B08C53980F}"/>
              </a:ext>
            </a:extLst>
          </p:cNvPr>
          <p:cNvCxnSpPr>
            <a:cxnSpLocks/>
          </p:cNvCxnSpPr>
          <p:nvPr/>
        </p:nvCxnSpPr>
        <p:spPr>
          <a:xfrm>
            <a:off x="114302" y="1701578"/>
            <a:ext cx="902969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3B42DD4-5736-2E7C-62E5-37864B84AAF1}"/>
              </a:ext>
            </a:extLst>
          </p:cNvPr>
          <p:cNvSpPr txBox="1"/>
          <p:nvPr/>
        </p:nvSpPr>
        <p:spPr>
          <a:xfrm>
            <a:off x="4384965" y="1944117"/>
            <a:ext cx="4623936" cy="353943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 b="1" u="sng" kern="1200">
                <a:solidFill>
                  <a:schemeClr val="dk1"/>
                </a:solidFill>
                <a:effectLst/>
              </a:rPr>
              <a:t>Hierarchical Clustering</a:t>
            </a:r>
            <a:endParaRPr lang="en-US" sz="1600" b="1" u="sng" kern="120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600"/>
          </a:p>
          <a:p>
            <a:pPr marL="285750" indent="-285750">
              <a:buFont typeface="Wingdings" pitchFamily="2" charset="2"/>
              <a:buChar char="v"/>
            </a:pPr>
            <a:r>
              <a:rPr lang="en-US" sz="1600"/>
              <a:t>Easy Interpretation( vis) - Dendrogram </a:t>
            </a:r>
            <a:endParaRPr lang="en-US" sz="1600">
              <a:ea typeface="Calibri"/>
              <a:cs typeface="Calibri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sz="1600"/>
          </a:p>
          <a:p>
            <a:pPr marL="285750" indent="-285750">
              <a:buFont typeface="Wingdings" pitchFamily="2" charset="2"/>
              <a:buChar char="v"/>
            </a:pPr>
            <a:r>
              <a:rPr lang="en-US" sz="1600"/>
              <a:t>No Fixed Cluster Number Needed</a:t>
            </a:r>
            <a:endParaRPr lang="en-US" sz="1600">
              <a:ea typeface="Calibri"/>
              <a:cs typeface="Calibri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sz="1600"/>
          </a:p>
          <a:p>
            <a:pPr marL="285750" indent="-285750">
              <a:buFont typeface="Wingdings" pitchFamily="2" charset="2"/>
              <a:buChar char="v"/>
            </a:pPr>
            <a:r>
              <a:rPr lang="en-US" sz="1600"/>
              <a:t>Spotting Recipe Overlaps</a:t>
            </a:r>
            <a:endParaRPr lang="en-US" sz="1600">
              <a:ea typeface="Calibri"/>
              <a:cs typeface="Calibri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sz="1600"/>
          </a:p>
          <a:p>
            <a:pPr marL="285750" indent="-285750">
              <a:buFont typeface="Wingdings" pitchFamily="2" charset="2"/>
              <a:buChar char="v"/>
            </a:pPr>
            <a:r>
              <a:rPr lang="en-US" sz="1600"/>
              <a:t>Works with Recipe Differences</a:t>
            </a:r>
            <a:endParaRPr lang="en-US" sz="1600">
              <a:ea typeface="Calibri"/>
              <a:cs typeface="Calibri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sz="1600"/>
          </a:p>
          <a:p>
            <a:pPr marL="285750" indent="-285750">
              <a:buFont typeface="Wingdings" pitchFamily="2" charset="2"/>
              <a:buChar char="v"/>
            </a:pPr>
            <a:r>
              <a:rPr lang="en-US" sz="1600"/>
              <a:t>Seeing Recipe Connections (visuals)</a:t>
            </a:r>
            <a:endParaRPr lang="en-US" sz="1600">
              <a:ea typeface="Calibri"/>
              <a:cs typeface="Calibri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sz="1600"/>
          </a:p>
          <a:p>
            <a:pPr marL="285750" indent="-285750">
              <a:buFont typeface="Wingdings" pitchFamily="2" charset="2"/>
              <a:buChar char="v"/>
            </a:pPr>
            <a:r>
              <a:rPr lang="en-US" sz="1600"/>
              <a:t>Incremental Adjustability - Merge or split clusters as needed</a:t>
            </a:r>
            <a:endParaRPr lang="en-US" sz="16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7043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152854" y="1810700"/>
            <a:ext cx="6848147" cy="134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79568" y="5615526"/>
            <a:ext cx="357064" cy="273844"/>
          </a:xfrm>
        </p:spPr>
        <p:txBody>
          <a:bodyPr/>
          <a:lstStyle/>
          <a:p>
            <a:pPr algn="r"/>
            <a:fld id="{FC483663-2460-5E4D-A36D-4ED7362332B4}" type="slidenum">
              <a:rPr lang="en-US" sz="825">
                <a:latin typeface="Arial"/>
                <a:cs typeface="Arial"/>
              </a:rPr>
              <a:pPr algn="r"/>
              <a:t>6</a:t>
            </a:fld>
            <a:endParaRPr lang="en-US" sz="825">
              <a:latin typeface="Arial"/>
              <a:cs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43001" y="857251"/>
            <a:ext cx="6867853" cy="686332"/>
            <a:chOff x="0" y="0"/>
            <a:chExt cx="9157137" cy="915109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9144000" cy="9151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7" name="Picture 6" descr="h2_lines_white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82" t="22582" r="22582" b="48017"/>
            <a:stretch/>
          </p:blipFill>
          <p:spPr>
            <a:xfrm>
              <a:off x="13137" y="1"/>
              <a:ext cx="9144000" cy="915108"/>
            </a:xfrm>
            <a:prstGeom prst="rect">
              <a:avLst/>
            </a:prstGeom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485900" y="1086206"/>
            <a:ext cx="6172200" cy="51938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0">
                <a:solidFill>
                  <a:schemeClr val="bg1"/>
                </a:solidFill>
                <a:latin typeface="Impact"/>
                <a:cs typeface="Impact"/>
              </a:rPr>
              <a:t>Simulated data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485901" y="2170478"/>
            <a:ext cx="6172199" cy="30136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350"/>
              </a:lnSpc>
              <a:spcBef>
                <a:spcPts val="0"/>
              </a:spcBef>
            </a:pPr>
            <a:endParaRPr lang="en-US" sz="1200">
              <a:latin typeface="Arial"/>
              <a:cs typeface="Arial"/>
            </a:endParaRPr>
          </a:p>
        </p:txBody>
      </p:sp>
      <p:graphicFrame>
        <p:nvGraphicFramePr>
          <p:cNvPr id="11" name="Chart Placeholder 5"/>
          <p:cNvGraphicFramePr>
            <a:graphicFrameLocks/>
          </p:cNvGraphicFramePr>
          <p:nvPr/>
        </p:nvGraphicFramePr>
        <p:xfrm>
          <a:off x="4788695" y="1941173"/>
          <a:ext cx="2716078" cy="3357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BDF9D3F-0D75-EFCE-CDE4-E8EA2A56F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198" y="2393612"/>
            <a:ext cx="7069604" cy="2322563"/>
          </a:xfrm>
          <a:prstGeom prst="rect">
            <a:avLst/>
          </a:prstGeom>
        </p:spPr>
      </p:pic>
      <p:pic>
        <p:nvPicPr>
          <p:cNvPr id="5" name="Picture 4" descr="PU_sig132.tif">
            <a:extLst>
              <a:ext uri="{FF2B5EF4-FFF2-40B4-BE49-F238E27FC236}">
                <a16:creationId xmlns:a16="http://schemas.microsoft.com/office/drawing/2014/main" id="{3F736E92-A52C-51CC-A666-56EE418BD4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075632"/>
            <a:ext cx="1523874" cy="47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6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06"/>
    </mc:Choice>
    <mc:Fallback xmlns="">
      <p:transition spd="slow" advTm="4180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U_sig132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64" y="5889925"/>
            <a:ext cx="1142906" cy="359378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152854" y="1810700"/>
            <a:ext cx="6848147" cy="134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79568" y="5615526"/>
            <a:ext cx="357064" cy="273844"/>
          </a:xfrm>
        </p:spPr>
        <p:txBody>
          <a:bodyPr/>
          <a:lstStyle/>
          <a:p>
            <a:pPr algn="r"/>
            <a:fld id="{FC483663-2460-5E4D-A36D-4ED7362332B4}" type="slidenum">
              <a:rPr lang="en-US" sz="825">
                <a:latin typeface="Arial"/>
                <a:cs typeface="Arial"/>
              </a:rPr>
              <a:pPr algn="r"/>
              <a:t>7</a:t>
            </a:fld>
            <a:endParaRPr lang="en-US" sz="825">
              <a:latin typeface="Arial"/>
              <a:cs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43001" y="857251"/>
            <a:ext cx="6867853" cy="686332"/>
            <a:chOff x="0" y="0"/>
            <a:chExt cx="9157137" cy="915109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9144000" cy="9151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7" name="Picture 6" descr="h2_lines_white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82" t="22582" r="22582" b="48017"/>
            <a:stretch/>
          </p:blipFill>
          <p:spPr>
            <a:xfrm>
              <a:off x="13137" y="1"/>
              <a:ext cx="9144000" cy="915108"/>
            </a:xfrm>
            <a:prstGeom prst="rect">
              <a:avLst/>
            </a:prstGeom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1485900" y="926923"/>
            <a:ext cx="6505247" cy="51938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300">
                <a:solidFill>
                  <a:schemeClr val="bg1"/>
                </a:solidFill>
                <a:latin typeface="Impact"/>
                <a:cs typeface="Impact"/>
              </a:rPr>
              <a:t>Dendrogram for similarity of recipes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485901" y="2170478"/>
            <a:ext cx="6172199" cy="301363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350"/>
              </a:lnSpc>
              <a:spcBef>
                <a:spcPts val="0"/>
              </a:spcBef>
            </a:pPr>
            <a:endParaRPr lang="en-US" sz="1200">
              <a:latin typeface="Arial"/>
              <a:cs typeface="Arial"/>
            </a:endParaRPr>
          </a:p>
        </p:txBody>
      </p:sp>
      <p:graphicFrame>
        <p:nvGraphicFramePr>
          <p:cNvPr id="11" name="Char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9961896"/>
              </p:ext>
            </p:extLst>
          </p:nvPr>
        </p:nvGraphicFramePr>
        <p:xfrm>
          <a:off x="5726172" y="2316164"/>
          <a:ext cx="2716078" cy="3357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054460DC-5281-DF6D-4759-00CD5A40B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596" y="1858286"/>
            <a:ext cx="5104210" cy="37637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9CD156-63AE-1CBA-1F1A-2DA5155EE9DB}"/>
              </a:ext>
            </a:extLst>
          </p:cNvPr>
          <p:cNvSpPr txBox="1"/>
          <p:nvPr/>
        </p:nvSpPr>
        <p:spPr>
          <a:xfrm>
            <a:off x="5725817" y="1932643"/>
            <a:ext cx="2682624" cy="383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Analyze the Dendrogram: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F0A4D-8F47-4E81-EFA1-0270BD026F9B}"/>
              </a:ext>
            </a:extLst>
          </p:cNvPr>
          <p:cNvSpPr txBox="1"/>
          <p:nvPr/>
        </p:nvSpPr>
        <p:spPr>
          <a:xfrm>
            <a:off x="5826775" y="2423015"/>
            <a:ext cx="2942233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0D0D0D"/>
                </a:solidFill>
                <a:ea typeface="+mn-lt"/>
                <a:cs typeface="+mn-lt"/>
              </a:rPr>
              <a:t>Branches that link together at lower heights indicates high similarity. </a:t>
            </a:r>
          </a:p>
          <a:p>
            <a:endParaRPr lang="en-US" sz="1200">
              <a:solidFill>
                <a:srgbClr val="0D0D0D"/>
              </a:solidFill>
              <a:ea typeface="Calibri"/>
              <a:cs typeface="Calibri"/>
            </a:endParaRPr>
          </a:p>
          <a:p>
            <a:r>
              <a:rPr lang="en-US" sz="1200">
                <a:solidFill>
                  <a:srgbClr val="0D0D0D"/>
                </a:solidFill>
                <a:ea typeface="Calibri"/>
                <a:cs typeface="Calibri"/>
              </a:rPr>
              <a:t>Recipe 3 &amp; 9 are very similar to each other as they are linked at lower heights. </a:t>
            </a:r>
          </a:p>
          <a:p>
            <a:endParaRPr lang="en-US" sz="1200">
              <a:solidFill>
                <a:srgbClr val="0D0D0D"/>
              </a:solidFill>
              <a:ea typeface="Calibri"/>
              <a:cs typeface="Calibri"/>
            </a:endParaRPr>
          </a:p>
          <a:p>
            <a:r>
              <a:rPr lang="en-US" sz="1200">
                <a:solidFill>
                  <a:srgbClr val="0D0D0D"/>
                </a:solidFill>
                <a:ea typeface="+mn-lt"/>
                <a:cs typeface="+mn-lt"/>
              </a:rPr>
              <a:t>Recipes that do not join other clusters until higher levels might be considered unique recipes, </a:t>
            </a:r>
            <a:endParaRPr lang="en-US" sz="1200">
              <a:solidFill>
                <a:srgbClr val="0D0D0D"/>
              </a:solidFill>
              <a:ea typeface="Calibri"/>
              <a:cs typeface="Calibri"/>
            </a:endParaRPr>
          </a:p>
          <a:p>
            <a:endParaRPr lang="en-US" sz="1200">
              <a:solidFill>
                <a:srgbClr val="0D0D0D"/>
              </a:solidFill>
              <a:ea typeface="Calibri"/>
              <a:cs typeface="Calibri"/>
            </a:endParaRPr>
          </a:p>
          <a:p>
            <a:r>
              <a:rPr lang="en-US" sz="1200">
                <a:solidFill>
                  <a:srgbClr val="0D0D0D"/>
                </a:solidFill>
                <a:ea typeface="+mn-lt"/>
                <a:cs typeface="+mn-lt"/>
              </a:rPr>
              <a:t>Dendrogram or clustering is governed by the highest weight in the recipes.</a:t>
            </a:r>
            <a:endParaRPr lang="en-US"/>
          </a:p>
          <a:p>
            <a:endParaRPr lang="en-US" sz="1200">
              <a:solidFill>
                <a:srgbClr val="0D0D0D"/>
              </a:solidFill>
              <a:ea typeface="Calibri"/>
              <a:cs typeface="Calibri"/>
            </a:endParaRPr>
          </a:p>
          <a:p>
            <a:endParaRPr lang="en-US" sz="1200">
              <a:solidFill>
                <a:srgbClr val="0D0D0D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900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06"/>
    </mc:Choice>
    <mc:Fallback xmlns="">
      <p:transition spd="slow" advTm="4180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F470-7FC4-4B5C-B551-B5695A64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Tokenization in Recipe Clustering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DC464-C8BD-749A-4AC5-7094C57AE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0659"/>
            <a:ext cx="3774234" cy="452596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600">
                <a:ea typeface="+mn-lt"/>
                <a:cs typeface="+mn-lt"/>
              </a:rPr>
              <a:t>Break down textual data, such as ingredient names, into individual tokens/ numeric tokens</a:t>
            </a:r>
          </a:p>
          <a:p>
            <a:r>
              <a:rPr lang="en-US" sz="1600">
                <a:ea typeface="+mn-lt"/>
                <a:cs typeface="+mn-lt"/>
              </a:rPr>
              <a:t>Example - </a:t>
            </a:r>
          </a:p>
          <a:p>
            <a:pPr lvl="1">
              <a:buFont typeface="Courier New"/>
              <a:buChar char="o"/>
            </a:pPr>
            <a:r>
              <a:rPr lang="en-US" sz="1200">
                <a:ea typeface="+mn-lt"/>
                <a:cs typeface="+mn-lt"/>
              </a:rPr>
              <a:t>Green Apple [0, 1]</a:t>
            </a:r>
          </a:p>
          <a:p>
            <a:pPr lvl="1">
              <a:buFont typeface="Courier New"/>
              <a:buChar char="o"/>
            </a:pPr>
            <a:r>
              <a:rPr lang="en-US" sz="1200">
                <a:ea typeface="+mn-lt"/>
                <a:cs typeface="+mn-lt"/>
              </a:rPr>
              <a:t>Red Apple [2, 1]</a:t>
            </a:r>
            <a:endParaRPr lang="en-US">
              <a:cs typeface="Calibri"/>
            </a:endParaRPr>
          </a:p>
          <a:p>
            <a:r>
              <a:rPr lang="en-US" sz="1600">
                <a:ea typeface="+mn-lt"/>
                <a:cs typeface="+mn-lt"/>
              </a:rPr>
              <a:t>Every word in the ingredient name has a number output associated with it.</a:t>
            </a:r>
            <a:endParaRPr lang="en-US" sz="1600">
              <a:ea typeface="Calibri"/>
              <a:cs typeface="Calibri"/>
            </a:endParaRPr>
          </a:p>
          <a:p>
            <a:endParaRPr lang="en-US" sz="16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>
                <a:ea typeface="+mn-lt"/>
                <a:cs typeface="+mn-lt"/>
              </a:rPr>
              <a:t>Results</a:t>
            </a:r>
            <a:endParaRPr lang="en-US"/>
          </a:p>
          <a:p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Ingredients with similar names cluster together.</a:t>
            </a:r>
            <a:endParaRPr lang="en-US" sz="1600">
              <a:solidFill>
                <a:srgbClr val="000000"/>
              </a:solidFill>
              <a:ea typeface="Calibri"/>
              <a:cs typeface="Calibri"/>
            </a:endParaRPr>
          </a:p>
          <a:p>
            <a:r>
              <a:rPr lang="en-US" sz="1600">
                <a:solidFill>
                  <a:srgbClr val="000000"/>
                </a:solidFill>
                <a:ea typeface="+mn-lt"/>
                <a:cs typeface="Arial"/>
              </a:rPr>
              <a:t>Similarity in name doesn't guarantee similarity in properties.</a:t>
            </a:r>
          </a:p>
          <a:p>
            <a:r>
              <a:rPr lang="en-US" sz="1600">
                <a:solidFill>
                  <a:srgbClr val="000000"/>
                </a:solidFill>
                <a:ea typeface="+mn-lt"/>
                <a:cs typeface="Arial"/>
              </a:rPr>
              <a:t>Hence, not suitable for ingredient standardization.</a:t>
            </a:r>
            <a:endParaRPr lang="en-US">
              <a:solidFill>
                <a:srgbClr val="000000"/>
              </a:solidFill>
              <a:ea typeface="+mn-lt"/>
              <a:cs typeface="Calibri"/>
            </a:endParaRPr>
          </a:p>
          <a:p>
            <a:endParaRPr lang="en-US" sz="1600">
              <a:latin typeface="Calibri"/>
              <a:ea typeface="Calibri"/>
              <a:cs typeface="Arial"/>
            </a:endParaRPr>
          </a:p>
          <a:p>
            <a:endParaRPr lang="en-US" sz="1500">
              <a:ea typeface="+mn-lt"/>
              <a:cs typeface="+mn-lt"/>
            </a:endParaRPr>
          </a:p>
          <a:p>
            <a:endParaRPr lang="en-US" sz="1500">
              <a:ea typeface="Calibri"/>
              <a:cs typeface="Calibri"/>
            </a:endParaRPr>
          </a:p>
          <a:p>
            <a:endParaRPr lang="en-US" sz="1700">
              <a:ea typeface="Calibri"/>
              <a:cs typeface="Calibri"/>
            </a:endParaRPr>
          </a:p>
          <a:p>
            <a:endParaRPr lang="en-US" sz="1100">
              <a:ea typeface="Calibri"/>
              <a:cs typeface="Calibri"/>
            </a:endParaRPr>
          </a:p>
          <a:p>
            <a:endParaRPr lang="en-US" sz="1100">
              <a:ea typeface="Calibri"/>
              <a:cs typeface="Calibri"/>
            </a:endParaRPr>
          </a:p>
        </p:txBody>
      </p:sp>
      <p:pic>
        <p:nvPicPr>
          <p:cNvPr id="5" name="Picture 4" descr="A close-up of a list of food&#10;&#10;Description automatically generated">
            <a:extLst>
              <a:ext uri="{FF2B5EF4-FFF2-40B4-BE49-F238E27FC236}">
                <a16:creationId xmlns:a16="http://schemas.microsoft.com/office/drawing/2014/main" id="{D5FFC948-A757-E1CA-A1C5-C3F19890A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755" y="4789143"/>
            <a:ext cx="3014422" cy="1967763"/>
          </a:xfrm>
          <a:prstGeom prst="rect">
            <a:avLst/>
          </a:prstGeom>
        </p:spPr>
      </p:pic>
      <p:pic>
        <p:nvPicPr>
          <p:cNvPr id="7" name="Picture 1" descr="A diagram of ingredients&#10;&#10;Description automatically generated">
            <a:extLst>
              <a:ext uri="{FF2B5EF4-FFF2-40B4-BE49-F238E27FC236}">
                <a16:creationId xmlns:a16="http://schemas.microsoft.com/office/drawing/2014/main" id="{F1396B9F-69F5-DB68-505C-FB7DD9119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64861" y="1189874"/>
            <a:ext cx="4543682" cy="351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U_sig132.tif">
            <a:extLst>
              <a:ext uri="{FF2B5EF4-FFF2-40B4-BE49-F238E27FC236}">
                <a16:creationId xmlns:a16="http://schemas.microsoft.com/office/drawing/2014/main" id="{9FF10F5D-364A-0C33-2158-46F385A9B9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64" y="5889925"/>
            <a:ext cx="1142906" cy="35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66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FC8E7-01A3-DC56-66DF-71BB9CCC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NLP for formulation/Description</a:t>
            </a:r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2D3C6B9-7716-44FA-CE6A-B69566E1EA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553831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5" name="Picture 44" descr="PU_sig132.tif">
            <a:extLst>
              <a:ext uri="{FF2B5EF4-FFF2-40B4-BE49-F238E27FC236}">
                <a16:creationId xmlns:a16="http://schemas.microsoft.com/office/drawing/2014/main" id="{8D72A70A-F140-BA67-3870-3299243366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64" y="5889925"/>
            <a:ext cx="1142906" cy="359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5BE68E-B647-70D2-8C02-77C2792EFA06}"/>
              </a:ext>
            </a:extLst>
          </p:cNvPr>
          <p:cNvSpPr txBox="1"/>
          <p:nvPr/>
        </p:nvSpPr>
        <p:spPr>
          <a:xfrm>
            <a:off x="457200" y="1277034"/>
            <a:ext cx="84530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effectLst/>
              </a:rPr>
              <a:t>Natural Language </a:t>
            </a:r>
            <a:r>
              <a:rPr lang="en-US" sz="1600"/>
              <a:t>P</a:t>
            </a:r>
            <a:r>
              <a:rPr lang="en-US" sz="1600">
                <a:effectLst/>
              </a:rPr>
              <a:t>rocessing gives you the ability to search formulas if the recipe descriptions are rewritten in future.</a:t>
            </a:r>
          </a:p>
        </p:txBody>
      </p:sp>
    </p:spTree>
    <p:extLst>
      <p:ext uri="{BB962C8B-B14F-4D97-AF65-F5344CB8AC3E}">
        <p14:creationId xmlns:p14="http://schemas.microsoft.com/office/powerpoint/2010/main" val="323305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{26C34BED-F4FB-2E4C-A3E7-F251AF58D38E}tf16401378</Template>
  <TotalTime>0</TotalTime>
  <Words>830</Words>
  <Application>Microsoft Office PowerPoint</Application>
  <PresentationFormat>On-screen Show (4:3)</PresentationFormat>
  <Paragraphs>120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Courier New</vt:lpstr>
      <vt:lpstr>Impact</vt:lpstr>
      <vt:lpstr>Times New Roman</vt:lpstr>
      <vt:lpstr>Wingdings</vt:lpstr>
      <vt:lpstr>Office Theme</vt:lpstr>
      <vt:lpstr>PowerPoint Presentation</vt:lpstr>
      <vt:lpstr>Table of contents</vt:lpstr>
      <vt:lpstr>Project Scope</vt:lpstr>
      <vt:lpstr>Approach</vt:lpstr>
      <vt:lpstr>Clustering Method</vt:lpstr>
      <vt:lpstr>PowerPoint Presentation</vt:lpstr>
      <vt:lpstr>PowerPoint Presentation</vt:lpstr>
      <vt:lpstr>Tokenization in Recipe Clustering</vt:lpstr>
      <vt:lpstr>NLP for formulation/Description</vt:lpstr>
      <vt:lpstr>Impact of the Project</vt:lpstr>
      <vt:lpstr>Scaling Insights</vt:lpstr>
      <vt:lpstr>Security Precautions</vt:lpstr>
      <vt:lpstr>Future Steps</vt:lpstr>
    </vt:vector>
  </TitlesOfParts>
  <Company>Purdue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Purdue Marketing Communications</dc:creator>
  <cp:lastModifiedBy>Prayag Bhatt</cp:lastModifiedBy>
  <cp:revision>2</cp:revision>
  <dcterms:created xsi:type="dcterms:W3CDTF">2011-09-20T16:15:12Z</dcterms:created>
  <dcterms:modified xsi:type="dcterms:W3CDTF">2024-05-07T21:08:33Z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2024-03-25T00:43:19Z</vt:lpwstr>
  </property>
  <property fmtid="{D5CDD505-2E9C-101B-9397-08002B2CF9AE}" pid="4" name="MSIP_Label_4044bd30-2ed7-4c9d-9d12-46200872a97b_Method">
    <vt:lpwstr>Privileged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9516730c-3b25-406d-b0ea-cdaeb683bcfa</vt:lpwstr>
  </property>
  <property fmtid="{D5CDD505-2E9C-101B-9397-08002B2CF9AE}" pid="8" name="MSIP_Label_4044bd30-2ed7-4c9d-9d12-46200872a97b_ContentBits">
    <vt:lpwstr>0</vt:lpwstr>
  </property>
</Properties>
</file>